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71D25F-03B8-4C54-B200-D4A50A3CAEF7}" type="datetimeFigureOut">
              <a:rPr lang="en-US" smtClean="0"/>
              <a:t>4/1/2009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773ABE-5FD9-43DA-95B9-53193D9928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D25F-03B8-4C54-B200-D4A50A3CAEF7}" type="datetimeFigureOut">
              <a:rPr lang="en-US" smtClean="0"/>
              <a:t>4/1/2009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3ABE-5FD9-43DA-95B9-53193D992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71D25F-03B8-4C54-B200-D4A50A3CAEF7}" type="datetimeFigureOut">
              <a:rPr lang="en-US" smtClean="0"/>
              <a:t>4/1/2009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B773ABE-5FD9-43DA-95B9-53193D9928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D25F-03B8-4C54-B200-D4A50A3CAEF7}" type="datetimeFigureOut">
              <a:rPr lang="en-US" smtClean="0"/>
              <a:t>4/1/2009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73ABE-5FD9-43DA-95B9-53193D9928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D25F-03B8-4C54-B200-D4A50A3CAEF7}" type="datetimeFigureOut">
              <a:rPr lang="en-US" smtClean="0"/>
              <a:t>4/1/2009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B773ABE-5FD9-43DA-95B9-53193D9928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71D25F-03B8-4C54-B200-D4A50A3CAEF7}" type="datetimeFigureOut">
              <a:rPr lang="en-US" smtClean="0"/>
              <a:t>4/1/2009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773ABE-5FD9-43DA-95B9-53193D9928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71D25F-03B8-4C54-B200-D4A50A3CAEF7}" type="datetimeFigureOut">
              <a:rPr lang="en-US" smtClean="0"/>
              <a:t>4/1/2009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773ABE-5FD9-43DA-95B9-53193D9928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D25F-03B8-4C54-B200-D4A50A3CAEF7}" type="datetimeFigureOut">
              <a:rPr lang="en-US" smtClean="0"/>
              <a:t>4/1/2009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73ABE-5FD9-43DA-95B9-53193D992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D25F-03B8-4C54-B200-D4A50A3CAEF7}" type="datetimeFigureOut">
              <a:rPr lang="en-US" smtClean="0"/>
              <a:t>4/1/2009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773ABE-5FD9-43DA-95B9-53193D992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D25F-03B8-4C54-B200-D4A50A3CAEF7}" type="datetimeFigureOut">
              <a:rPr lang="en-US" smtClean="0"/>
              <a:t>4/1/2009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73ABE-5FD9-43DA-95B9-53193D99289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71D25F-03B8-4C54-B200-D4A50A3CAEF7}" type="datetimeFigureOut">
              <a:rPr lang="en-US" smtClean="0"/>
              <a:t>4/1/2009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B773ABE-5FD9-43DA-95B9-53193D9928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71D25F-03B8-4C54-B200-D4A50A3CAEF7}" type="datetimeFigureOut">
              <a:rPr lang="en-US" smtClean="0"/>
              <a:t>4/1/2009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773ABE-5FD9-43DA-95B9-53193D9928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Killing for God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Crusader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://static.howstuffworks.com/gif/crusades-map-crusader-st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3810000" cy="467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Saladin’s Revenge—1187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asqfish.files.wordpress.com/2008/12/christians-submit-to-salad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057400"/>
            <a:ext cx="4356100" cy="3924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Purpose? Reason?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Jerusalem, Dome of the R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3505200" cy="2308861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1/16/Swedish_coins_20050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3479843" cy="2216150"/>
          </a:xfrm>
          <a:prstGeom prst="rect">
            <a:avLst/>
          </a:prstGeom>
          <a:noFill/>
        </p:spPr>
      </p:pic>
      <p:pic>
        <p:nvPicPr>
          <p:cNvPr id="1034" name="Picture 10" descr="http://bp3.blogger.com/_5Olg-qZmOFw/RyGVeoeORAI/AAAAAAAAAc4/k1y5-0NJZDY/s320/Crusader+Cro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114800"/>
            <a:ext cx="1752600" cy="244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 Urban II—1095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crusades.jpg - 57580 By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05000"/>
            <a:ext cx="3962400" cy="3869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Crusader—The Crossed 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6" name="Picture 4" descr="http://novaonline.nv.cc.va.us/eli/Troy/new/image/crus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09800"/>
            <a:ext cx="2133600" cy="3527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Armor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http://www.realmcollections.com/images/t/_Tunic_Of_Robert_De_Sable_M8839_18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90800"/>
            <a:ext cx="2286000" cy="2286000"/>
          </a:xfrm>
          <a:prstGeom prst="rect">
            <a:avLst/>
          </a:prstGeom>
          <a:noFill/>
        </p:spPr>
      </p:pic>
      <p:pic>
        <p:nvPicPr>
          <p:cNvPr id="33796" name="Picture 4" descr="http://www.aceros-de-hispania.com/image/medieval-armors/coat-of-m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590800"/>
            <a:ext cx="1762125" cy="2305050"/>
          </a:xfrm>
          <a:prstGeom prst="rect">
            <a:avLst/>
          </a:prstGeom>
          <a:noFill/>
        </p:spPr>
      </p:pic>
      <p:pic>
        <p:nvPicPr>
          <p:cNvPr id="33798" name="Picture 6" descr="http://www.medievalware.com/v/vspfiles/photos/3510CA-2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514600"/>
            <a:ext cx="172402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Crusader Weapons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22" name="Picture 6" descr="http://www.knightstemplar-uk.co.uk/images/upload/sword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104900" cy="5629275"/>
          </a:xfrm>
          <a:prstGeom prst="rect">
            <a:avLst/>
          </a:prstGeom>
          <a:noFill/>
        </p:spPr>
      </p:pic>
      <p:pic>
        <p:nvPicPr>
          <p:cNvPr id="34824" name="Picture 8" descr="http://www.armorvenue.com/armorvenueimage.php?f=13th-century-german-war-axe&amp;s=175&amp;t=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352800"/>
            <a:ext cx="2057400" cy="2057400"/>
          </a:xfrm>
          <a:prstGeom prst="rect">
            <a:avLst/>
          </a:prstGeom>
          <a:noFill/>
        </p:spPr>
      </p:pic>
      <p:pic>
        <p:nvPicPr>
          <p:cNvPr id="34826" name="Picture 10" descr="http://otlichnik.tripod.com/Mace0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295900" y="2171700"/>
            <a:ext cx="2743200" cy="2057400"/>
          </a:xfrm>
          <a:prstGeom prst="rect">
            <a:avLst/>
          </a:prstGeom>
          <a:noFill/>
        </p:spPr>
      </p:pic>
      <p:pic>
        <p:nvPicPr>
          <p:cNvPr id="34828" name="Picture 12" descr="http://www.warriors-wizards.com/Images/lance_weapon_jo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81400"/>
            <a:ext cx="2847975" cy="284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Crusader Weapons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4" name="Picture 4" descr="http://www.dkimages.com/discover/previews/774/193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3048000" cy="4048125"/>
          </a:xfrm>
          <a:prstGeom prst="rect">
            <a:avLst/>
          </a:prstGeom>
          <a:noFill/>
        </p:spPr>
      </p:pic>
      <p:pic>
        <p:nvPicPr>
          <p:cNvPr id="35846" name="Picture 6" descr="http://www.aemma.org/images/archery_1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0"/>
            <a:ext cx="3581400" cy="3567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Siege and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Peasants’ Crusade</a:t>
            </a:r>
          </a:p>
          <a:p>
            <a:r>
              <a:rPr lang="en-US" dirty="0" smtClean="0"/>
              <a:t>1098—Captured Antioch</a:t>
            </a:r>
          </a:p>
          <a:p>
            <a:r>
              <a:rPr lang="en-US" dirty="0" smtClean="0"/>
              <a:t>1099—Captured Jerusalem</a:t>
            </a:r>
            <a:endParaRPr lang="en-US" dirty="0"/>
          </a:p>
        </p:txBody>
      </p:sp>
      <p:pic>
        <p:nvPicPr>
          <p:cNvPr id="29698" name="Picture 2" descr="http://upload.wikimedia.org/wikipedia/commons/thumb/4/40/Principality_of_Antioch_locator.svg/530px-Principality_of_Antioch_locato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895600"/>
            <a:ext cx="323088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Killing for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Crusaders killed Muslims and Jews</a:t>
            </a:r>
            <a:endParaRPr lang="en-US" dirty="0"/>
          </a:p>
        </p:txBody>
      </p:sp>
      <p:pic>
        <p:nvPicPr>
          <p:cNvPr id="30722" name="Picture 2" descr="http://www.tustin.k12.ca.us/cyberseminar/soc/seven/crusad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514600"/>
            <a:ext cx="2895600" cy="3625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</TotalTime>
  <Words>44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The Crusades</vt:lpstr>
      <vt:lpstr>Purpose? Reason?</vt:lpstr>
      <vt:lpstr>Pope Urban II—1095 </vt:lpstr>
      <vt:lpstr>Crusader—The Crossed Ones</vt:lpstr>
      <vt:lpstr>Layers of Armor</vt:lpstr>
      <vt:lpstr>Crusader Weapons</vt:lpstr>
      <vt:lpstr>Crusader Weapons</vt:lpstr>
      <vt:lpstr>Siege and Success</vt:lpstr>
      <vt:lpstr>Killing for God</vt:lpstr>
      <vt:lpstr>Crusader Kingdoms</vt:lpstr>
      <vt:lpstr>Saladin’s Revenge—1187 </vt:lpstr>
    </vt:vector>
  </TitlesOfParts>
  <Company>CUSD 140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Crusades</dc:title>
  <dc:creator>Tech</dc:creator>
  <cp:lastModifiedBy>Tech</cp:lastModifiedBy>
  <cp:revision>5</cp:revision>
  <dcterms:created xsi:type="dcterms:W3CDTF">2009-04-01T11:29:01Z</dcterms:created>
  <dcterms:modified xsi:type="dcterms:W3CDTF">2009-04-01T12:12:47Z</dcterms:modified>
</cp:coreProperties>
</file>