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AF67-42BE-4AF6-B3E5-7CAF6CBC774B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A8636-3522-43A9-A4E3-BECCE78D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AF67-42BE-4AF6-B3E5-7CAF6CBC774B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8636-3522-43A9-A4E3-BECCE78D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AF67-42BE-4AF6-B3E5-7CAF6CBC774B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8636-3522-43A9-A4E3-BECCE78D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24AF67-42BE-4AF6-B3E5-7CAF6CBC774B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D9A8636-3522-43A9-A4E3-BECCE78D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AF67-42BE-4AF6-B3E5-7CAF6CBC774B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8636-3522-43A9-A4E3-BECCE78D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AF67-42BE-4AF6-B3E5-7CAF6CBC774B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8636-3522-43A9-A4E3-BECCE78D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8636-3522-43A9-A4E3-BECCE78D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AF67-42BE-4AF6-B3E5-7CAF6CBC774B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AF67-42BE-4AF6-B3E5-7CAF6CBC774B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8636-3522-43A9-A4E3-BECCE78D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AF67-42BE-4AF6-B3E5-7CAF6CBC774B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8636-3522-43A9-A4E3-BECCE78D84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224AF67-42BE-4AF6-B3E5-7CAF6CBC774B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D9A8636-3522-43A9-A4E3-BECCE78D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AF67-42BE-4AF6-B3E5-7CAF6CBC774B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A8636-3522-43A9-A4E3-BECCE78D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24AF67-42BE-4AF6-B3E5-7CAF6CBC774B}" type="datetimeFigureOut">
              <a:rPr lang="en-US" smtClean="0"/>
              <a:pPr/>
              <a:t>9/2/2008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D9A8636-3522-43A9-A4E3-BECCE78D84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smtClean="0"/>
              <a:t>Psychological Perspectives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Created as a response to ____ and ____.</a:t>
            </a:r>
          </a:p>
          <a:p>
            <a:r>
              <a:rPr lang="en-US" sz="4000" dirty="0" smtClean="0"/>
              <a:t>Focuses on the uniqueness of human beings and their ability to make decisions.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Humanistic Psychology</a:t>
            </a:r>
            <a:endParaRPr lang="en-US" dirty="0"/>
          </a:p>
        </p:txBody>
      </p:sp>
      <p:pic>
        <p:nvPicPr>
          <p:cNvPr id="21507" name="Picture 3" descr="C:\Documents and Settings\millerje\Local Settings\Temporary Internet Files\Content.IE5\SZUREHEX\MPj0439439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343400"/>
            <a:ext cx="1424432" cy="2133600"/>
          </a:xfrm>
          <a:prstGeom prst="rect">
            <a:avLst/>
          </a:prstGeom>
          <a:noFill/>
        </p:spPr>
      </p:pic>
      <p:pic>
        <p:nvPicPr>
          <p:cNvPr id="21508" name="Picture 4" descr="C:\Documents and Settings\millerje\Local Settings\Temporary Internet Files\Content.IE5\6L8NITO1\MPj0439408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1597152" cy="239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Popularized by Abraham Maslow and Carl Rogers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Humanistic Psychology</a:t>
            </a:r>
            <a:endParaRPr lang="en-US" dirty="0"/>
          </a:p>
        </p:txBody>
      </p:sp>
      <p:pic>
        <p:nvPicPr>
          <p:cNvPr id="22530" name="Picture 2" descr="http://allpsych.com/biographies/images/mas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3352800"/>
            <a:ext cx="1752600" cy="2658306"/>
          </a:xfrm>
          <a:prstGeom prst="rect">
            <a:avLst/>
          </a:prstGeom>
          <a:noFill/>
        </p:spPr>
      </p:pic>
      <p:pic>
        <p:nvPicPr>
          <p:cNvPr id="22532" name="Picture 4" descr="http://cache.eb.com/eb/image?id=38434&amp;rendTypeId=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048000"/>
            <a:ext cx="3352800" cy="3011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soulkadee.com/images/maslo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85800"/>
            <a:ext cx="5715000" cy="5608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Humanistic Psychology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Promotes free will and positive view of human nature</a:t>
            </a:r>
          </a:p>
          <a:p>
            <a:r>
              <a:rPr lang="en-US" sz="4000" dirty="0" smtClean="0"/>
              <a:t>Hierarchy of Needs</a:t>
            </a:r>
          </a:p>
          <a:p>
            <a:r>
              <a:rPr lang="en-US" sz="4000" dirty="0" smtClean="0"/>
              <a:t>Promotes group therapy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Combination of ____ and ____</a:t>
            </a:r>
          </a:p>
          <a:p>
            <a:r>
              <a:rPr lang="en-US" sz="4000" dirty="0" smtClean="0"/>
              <a:t>Studies mental processes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Cognitive Psychology</a:t>
            </a:r>
            <a:endParaRPr lang="en-US" dirty="0"/>
          </a:p>
        </p:txBody>
      </p:sp>
      <p:pic>
        <p:nvPicPr>
          <p:cNvPr id="25602" name="Picture 2" descr="C:\Documents and Settings\millerje\Local Settings\Temporary Internet Files\Content.IE5\6L8NITO1\MPj0385315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971800"/>
            <a:ext cx="2558143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Gestalt Psychology</a:t>
            </a:r>
          </a:p>
          <a:p>
            <a:r>
              <a:rPr lang="en-US" sz="4000" dirty="0" smtClean="0"/>
              <a:t>Information-Processing Theory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Cognitive Psychology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1"/>
          <p:cNvGrpSpPr>
            <a:grpSpLocks/>
          </p:cNvGrpSpPr>
          <p:nvPr/>
        </p:nvGrpSpPr>
        <p:grpSpPr bwMode="auto">
          <a:xfrm>
            <a:off x="4419600" y="2743200"/>
            <a:ext cx="4257675" cy="3629025"/>
            <a:chOff x="1632" y="1248"/>
            <a:chExt cx="2682" cy="2286"/>
          </a:xfrm>
        </p:grpSpPr>
        <p:sp>
          <p:nvSpPr>
            <p:cNvPr id="27650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27651" name="AutoShape 3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27652" name="AutoShape 4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Individuals perceive objects as whole units rather than individual parts</a:t>
            </a:r>
          </a:p>
          <a:p>
            <a:r>
              <a:rPr lang="en-US" sz="4000" dirty="0" smtClean="0"/>
              <a:t>Phi phenomenon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Gestalt Psychology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it.ches.ua.edu/systems/ball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05000"/>
            <a:ext cx="6248400" cy="3247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it.ches.ua.edu/systems/balls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295400" y="1752600"/>
            <a:ext cx="7087750" cy="3683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it.ches.ua.edu/systems/top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914400"/>
            <a:ext cx="5257800" cy="5181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John B. Watson</a:t>
            </a:r>
          </a:p>
          <a:p>
            <a:r>
              <a:rPr lang="en-US" sz="4000" dirty="0" smtClean="0"/>
              <a:t>“Science of behavior”</a:t>
            </a:r>
          </a:p>
          <a:p>
            <a:r>
              <a:rPr lang="en-US" sz="4000" dirty="0" smtClean="0"/>
              <a:t>Observable, measurable, ________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Behaviorism	</a:t>
            </a:r>
            <a:endParaRPr lang="en-US" dirty="0"/>
          </a:p>
        </p:txBody>
      </p:sp>
      <p:pic>
        <p:nvPicPr>
          <p:cNvPr id="1026" name="Picture 2" descr="http://www.evolutionnews.org/john-b-watson-1-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2300" y="3676650"/>
            <a:ext cx="21717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Information-Processing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Thinking like a computer</a:t>
            </a:r>
            <a:endParaRPr lang="en-US" sz="4000" dirty="0"/>
          </a:p>
        </p:txBody>
      </p:sp>
      <p:pic>
        <p:nvPicPr>
          <p:cNvPr id="32770" name="Picture 2" descr="C:\Program Files\Microsoft Office\media\cagcat10\j028575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9886" y="2868473"/>
            <a:ext cx="4188714" cy="25741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The old woman was sweeping the steps.</a:t>
            </a:r>
            <a:endParaRPr lang="en-US" sz="5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>Information-Processing Theory (cont.)</a:t>
            </a:r>
            <a:endParaRPr lang="en-US" dirty="0"/>
          </a:p>
        </p:txBody>
      </p:sp>
      <p:pic>
        <p:nvPicPr>
          <p:cNvPr id="33796" name="Picture 4" descr="C:\Documents and Settings\millerje\Local Settings\Temporary Internet Files\Content.IE5\ER0RTQ7E\MCj0330051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505200"/>
            <a:ext cx="1143000" cy="2652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TIHAS CASLSROOM RCOKS</a:t>
            </a:r>
          </a:p>
          <a:p>
            <a:r>
              <a:rPr lang="en-US" sz="4400" dirty="0" smtClean="0"/>
              <a:t>CNADY TSATES DLECIUOS</a:t>
            </a:r>
          </a:p>
          <a:p>
            <a:r>
              <a:rPr lang="en-US" sz="4400" dirty="0" smtClean="0"/>
              <a:t>SHOCOL IS AEWSMOE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Information-Processing Theory</a:t>
            </a:r>
            <a:endParaRPr lang="en-US" dirty="0"/>
          </a:p>
        </p:txBody>
      </p:sp>
      <p:pic>
        <p:nvPicPr>
          <p:cNvPr id="34818" name="Picture 2" descr="C:\Documents and Settings\millerje\Local Settings\Temporary Internet Files\Content.IE5\ER0RTQ7E\MPj0438582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886200"/>
            <a:ext cx="3810000" cy="25436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Solves problems with gender differences</a:t>
            </a:r>
          </a:p>
          <a:p>
            <a:r>
              <a:rPr lang="en-US" sz="4000" dirty="0" smtClean="0"/>
              <a:t>Intelligence</a:t>
            </a:r>
          </a:p>
          <a:p>
            <a:r>
              <a:rPr lang="en-US" sz="4000" dirty="0" smtClean="0"/>
              <a:t>One of the most prominent psych schools of thought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Cognitive Psychology Today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Popularized by B.F. Skinner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Behaviorism</a:t>
            </a:r>
            <a:endParaRPr lang="en-US" dirty="0"/>
          </a:p>
        </p:txBody>
      </p:sp>
      <p:pic>
        <p:nvPicPr>
          <p:cNvPr id="1026" name="Picture 2" descr="http://s3.amazonaws.com/findagrave/photos/2002/77/1405_10165414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819400"/>
            <a:ext cx="3019425" cy="3019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Behavior is determined by factors in the environment.</a:t>
            </a:r>
          </a:p>
          <a:p>
            <a:r>
              <a:rPr lang="en-US" sz="4000" dirty="0" smtClean="0"/>
              <a:t>No need to study the mind; study the environment that causes the behavior.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Behaviorism (cont.)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Skinner:  </a:t>
            </a:r>
            <a:r>
              <a:rPr lang="en-US" sz="4000" i="1" dirty="0" smtClean="0"/>
              <a:t>Walden Two</a:t>
            </a:r>
            <a:endParaRPr lang="en-US" sz="4000" dirty="0" smtClean="0"/>
          </a:p>
          <a:p>
            <a:r>
              <a:rPr lang="en-US" sz="4000" dirty="0" smtClean="0"/>
              <a:t>Operant Conditioning/Skinner’s Box</a:t>
            </a:r>
          </a:p>
          <a:p>
            <a:r>
              <a:rPr lang="en-US" sz="4000" dirty="0" smtClean="0"/>
              <a:t>Free will?!?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Behaviorism (cont.)</a:t>
            </a:r>
            <a:endParaRPr lang="en-US" dirty="0"/>
          </a:p>
        </p:txBody>
      </p:sp>
      <p:pic>
        <p:nvPicPr>
          <p:cNvPr id="17410" name="Picture 2" descr="http://robertarood.files.wordpress.com/2007/12/walden-po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3124200"/>
            <a:ext cx="4579953" cy="303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heculturebeat.com/wp-content/photos/Skinner_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685800"/>
            <a:ext cx="6019800" cy="559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Psychoanalysis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Popularized by . . . </a:t>
            </a:r>
            <a:endParaRPr lang="en-US" sz="4000" dirty="0"/>
          </a:p>
        </p:txBody>
      </p:sp>
      <p:pic>
        <p:nvPicPr>
          <p:cNvPr id="19458" name="Picture 2" descr="http://daughterofben.files.wordpress.com/2008/04/fre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914400"/>
            <a:ext cx="3638550" cy="5162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Psychoanalysis (cont.)</a:t>
            </a:r>
            <a:endParaRPr lang="en-US" dirty="0"/>
          </a:p>
        </p:txBody>
      </p:sp>
      <p:pic>
        <p:nvPicPr>
          <p:cNvPr id="20482" name="Picture 2" descr="http://www.simplypsychology.pwp.blueyonder.co.uk/unconscious-mi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447800"/>
            <a:ext cx="3581400" cy="4922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You are controlled by unconscious impulses</a:t>
            </a:r>
          </a:p>
          <a:p>
            <a:r>
              <a:rPr lang="en-US" sz="4000" dirty="0" smtClean="0"/>
              <a:t>Conflict between conscious/unconscious mental processes</a:t>
            </a:r>
          </a:p>
          <a:p>
            <a:r>
              <a:rPr lang="en-US" sz="4000" dirty="0" smtClean="0"/>
              <a:t>Has recently diminished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Psychoanalysis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99</TotalTime>
  <Words>218</Words>
  <Application>Microsoft Office PowerPoint</Application>
  <PresentationFormat>On-screen Show (4:3)</PresentationFormat>
  <Paragraphs>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Paper</vt:lpstr>
      <vt:lpstr>Psychological Perspectives</vt:lpstr>
      <vt:lpstr>Behaviorism </vt:lpstr>
      <vt:lpstr>Behaviorism</vt:lpstr>
      <vt:lpstr>Behaviorism (cont.)</vt:lpstr>
      <vt:lpstr>Behaviorism (cont.)</vt:lpstr>
      <vt:lpstr>Slide 6</vt:lpstr>
      <vt:lpstr>Psychoanalysis</vt:lpstr>
      <vt:lpstr>Psychoanalysis (cont.)</vt:lpstr>
      <vt:lpstr>Psychoanalysis</vt:lpstr>
      <vt:lpstr>Humanistic Psychology</vt:lpstr>
      <vt:lpstr>Humanistic Psychology</vt:lpstr>
      <vt:lpstr>Slide 12</vt:lpstr>
      <vt:lpstr>Humanistic Psychology</vt:lpstr>
      <vt:lpstr>Cognitive Psychology</vt:lpstr>
      <vt:lpstr>Cognitive Psychology</vt:lpstr>
      <vt:lpstr>Gestalt Psychology</vt:lpstr>
      <vt:lpstr>Slide 17</vt:lpstr>
      <vt:lpstr>Slide 18</vt:lpstr>
      <vt:lpstr>Slide 19</vt:lpstr>
      <vt:lpstr>Information-Processing Theory</vt:lpstr>
      <vt:lpstr>Information-Processing Theory (cont.)</vt:lpstr>
      <vt:lpstr>Information-Processing Theory</vt:lpstr>
      <vt:lpstr>Cognitive Psychology Today</vt:lpstr>
    </vt:vector>
  </TitlesOfParts>
  <Company>CEG140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Psychological Perspectives</dc:title>
  <dc:creator>millerje</dc:creator>
  <cp:lastModifiedBy>millerje</cp:lastModifiedBy>
  <cp:revision>10</cp:revision>
  <dcterms:created xsi:type="dcterms:W3CDTF">2008-09-02T15:52:56Z</dcterms:created>
  <dcterms:modified xsi:type="dcterms:W3CDTF">2008-09-03T01:42:23Z</dcterms:modified>
</cp:coreProperties>
</file>