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71" r:id="rId10"/>
    <p:sldId id="272" r:id="rId11"/>
    <p:sldId id="263" r:id="rId12"/>
    <p:sldId id="264" r:id="rId13"/>
    <p:sldId id="265" r:id="rId14"/>
    <p:sldId id="273" r:id="rId15"/>
    <p:sldId id="266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CBD5-C139-43B2-BA20-941438B3A94D}" type="datetimeFigureOut">
              <a:rPr lang="en-US" smtClean="0"/>
              <a:t>8/25/2008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FFFAA9-5C7A-4B2F-83F4-6411C122E5E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CBD5-C139-43B2-BA20-941438B3A94D}" type="datetimeFigureOut">
              <a:rPr lang="en-US" smtClean="0"/>
              <a:t>8/25/2008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FAA9-5C7A-4B2F-83F4-6411C122E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CBD5-C139-43B2-BA20-941438B3A94D}" type="datetimeFigureOut">
              <a:rPr lang="en-US" smtClean="0"/>
              <a:t>8/25/2008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FAA9-5C7A-4B2F-83F4-6411C122E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CBD5-C139-43B2-BA20-941438B3A94D}" type="datetimeFigureOut">
              <a:rPr lang="en-US" smtClean="0"/>
              <a:t>8/25/2008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FAA9-5C7A-4B2F-83F4-6411C122E5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CBD5-C139-43B2-BA20-941438B3A94D}" type="datetimeFigureOut">
              <a:rPr lang="en-US" smtClean="0"/>
              <a:t>8/25/2008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8FFFAA9-5C7A-4B2F-83F4-6411C122E5E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CBD5-C139-43B2-BA20-941438B3A94D}" type="datetimeFigureOut">
              <a:rPr lang="en-US" smtClean="0"/>
              <a:t>8/25/2008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FAA9-5C7A-4B2F-83F4-6411C122E5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CBD5-C139-43B2-BA20-941438B3A94D}" type="datetimeFigureOut">
              <a:rPr lang="en-US" smtClean="0"/>
              <a:t>8/25/2008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FAA9-5C7A-4B2F-83F4-6411C122E5E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CBD5-C139-43B2-BA20-941438B3A94D}" type="datetimeFigureOut">
              <a:rPr lang="en-US" smtClean="0"/>
              <a:t>8/25/2008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FAA9-5C7A-4B2F-83F4-6411C122E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CBD5-C139-43B2-BA20-941438B3A94D}" type="datetimeFigureOut">
              <a:rPr lang="en-US" smtClean="0"/>
              <a:t>8/25/2008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FAA9-5C7A-4B2F-83F4-6411C122E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CBD5-C139-43B2-BA20-941438B3A94D}" type="datetimeFigureOut">
              <a:rPr lang="en-US" smtClean="0"/>
              <a:t>8/25/2008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FAA9-5C7A-4B2F-83F4-6411C122E5E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CBD5-C139-43B2-BA20-941438B3A94D}" type="datetimeFigureOut">
              <a:rPr lang="en-US" smtClean="0"/>
              <a:t>8/25/2008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8FFFAA9-5C7A-4B2F-83F4-6411C122E5E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A2CBD5-C139-43B2-BA20-941438B3A94D}" type="datetimeFigureOut">
              <a:rPr lang="en-US" smtClean="0"/>
              <a:t>8/25/2008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8FFFAA9-5C7A-4B2F-83F4-6411C122E5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Judaism vs. Islam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millerje\Local Settings\Temporary Internet Files\Content.IE5\6L8NITO1\MCTR00012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295400"/>
            <a:ext cx="5105400" cy="53540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Day of 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Islam:  Friday</a:t>
            </a:r>
          </a:p>
          <a:p>
            <a:r>
              <a:rPr lang="en-US" sz="4400" dirty="0" smtClean="0"/>
              <a:t>Judaism:  Saturday</a:t>
            </a:r>
          </a:p>
          <a:p>
            <a:r>
              <a:rPr lang="en-US" sz="4400" dirty="0" smtClean="0"/>
              <a:t>Christianity:  Sunday</a:t>
            </a:r>
            <a:endParaRPr lang="en-US" sz="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 Founded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400" dirty="0" smtClean="0"/>
              <a:t>Islam:  622 CE</a:t>
            </a:r>
          </a:p>
          <a:p>
            <a:r>
              <a:rPr lang="en-US" sz="4400" dirty="0" smtClean="0"/>
              <a:t>Judaism:  unknown</a:t>
            </a:r>
          </a:p>
          <a:p>
            <a:r>
              <a:rPr lang="en-US" sz="4400" dirty="0" smtClean="0"/>
              <a:t>Christianity:  33 CE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400" dirty="0" smtClean="0"/>
              <a:t>Islam:  Muhammad</a:t>
            </a:r>
          </a:p>
          <a:p>
            <a:r>
              <a:rPr lang="en-US" sz="4400" dirty="0" smtClean="0"/>
              <a:t>Judaism:  Abraham</a:t>
            </a:r>
          </a:p>
          <a:p>
            <a:r>
              <a:rPr lang="en-US" sz="4400" dirty="0" smtClean="0"/>
              <a:t>Christianity:  Jesus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146" name="Picture 2" descr="C:\Documents and Settings\millerje\Local Settings\Temporary Internet Files\Content.IE5\SZUREHEX\MCSY00027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609600"/>
            <a:ext cx="2153216" cy="34689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millerje\Local Settings\Temporary Internet Files\Content.IE5\SZUREHEX\MCj0353642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"/>
            <a:ext cx="7848600" cy="5982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Islam:  monotheistic</a:t>
            </a:r>
          </a:p>
          <a:p>
            <a:r>
              <a:rPr lang="en-US" sz="4400" dirty="0" smtClean="0"/>
              <a:t>Judaism:  monotheistic</a:t>
            </a:r>
          </a:p>
          <a:p>
            <a:r>
              <a:rPr lang="en-US" sz="4400" dirty="0" smtClean="0"/>
              <a:t>Christianity:  monotheistic</a:t>
            </a:r>
            <a:endParaRPr lang="en-US" sz="4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 of Supreme Being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Islam:  Allah</a:t>
            </a:r>
          </a:p>
          <a:p>
            <a:r>
              <a:rPr lang="en-US" sz="4800" dirty="0" smtClean="0"/>
              <a:t>Judaism:  YHWH or </a:t>
            </a:r>
            <a:r>
              <a:rPr lang="en-US" sz="4800" dirty="0" err="1" smtClean="0"/>
              <a:t>Elohim</a:t>
            </a:r>
            <a:endParaRPr lang="en-US" sz="4800" dirty="0" smtClean="0"/>
          </a:p>
          <a:p>
            <a:r>
              <a:rPr lang="en-US" sz="4800" dirty="0" smtClean="0"/>
              <a:t>Christianity:  YHWH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of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Islam:  Prophet whose message has been corrupted</a:t>
            </a:r>
          </a:p>
          <a:p>
            <a:r>
              <a:rPr lang="en-US" sz="4400" dirty="0" smtClean="0"/>
              <a:t>Judaism:  False Prophet</a:t>
            </a:r>
          </a:p>
          <a:p>
            <a:r>
              <a:rPr lang="en-US" sz="4400" dirty="0" smtClean="0"/>
              <a:t>Christianity:  Son of God</a:t>
            </a:r>
            <a:endParaRPr lang="en-US" sz="4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Views of other Religions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Islam:  Jews and Christians are respected as “People of the Book,” but they have wrong beliefs.</a:t>
            </a:r>
          </a:p>
          <a:p>
            <a:r>
              <a:rPr lang="en-US" sz="4400" dirty="0" smtClean="0"/>
              <a:t>Judaism:  Islam and Christianity are false interpretations of Judaism.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What two early civilizations developed in the Middle East?</a:t>
            </a:r>
          </a:p>
          <a:p>
            <a:r>
              <a:rPr lang="en-US" sz="4000" dirty="0" smtClean="0"/>
              <a:t>What three continents intersect at the crossroads of the M.E.?</a:t>
            </a:r>
          </a:p>
          <a:p>
            <a:r>
              <a:rPr lang="en-US" sz="4000" dirty="0" smtClean="0"/>
              <a:t>What three world religions developed out of the M.E.?</a:t>
            </a:r>
          </a:p>
          <a:p>
            <a:r>
              <a:rPr lang="en-US" sz="4000" dirty="0" smtClean="0"/>
              <a:t>Israel became and nation in what year?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the Chart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304800" y="1371600"/>
          <a:ext cx="8610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50"/>
                <a:gridCol w="2152650"/>
                <a:gridCol w="2152650"/>
                <a:gridCol w="2152650"/>
              </a:tblGrid>
              <a:tr h="167640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Category</a:t>
                      </a:r>
                      <a:r>
                        <a:rPr lang="en-US" sz="3600" baseline="0" dirty="0" smtClean="0"/>
                        <a:t>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Islam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Judaism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Christianity</a:t>
                      </a:r>
                      <a:endParaRPr lang="en-US" sz="2800" dirty="0"/>
                    </a:p>
                  </a:txBody>
                  <a:tcPr/>
                </a:tc>
              </a:tr>
              <a:tr h="167640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Followers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67640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# of Followers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Rank in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Islam: 2</a:t>
            </a:r>
            <a:r>
              <a:rPr lang="en-US" sz="4800" baseline="30000" dirty="0" smtClean="0"/>
              <a:t>nd</a:t>
            </a:r>
            <a:r>
              <a:rPr lang="en-US" sz="4800" dirty="0" smtClean="0"/>
              <a:t> Largest</a:t>
            </a:r>
          </a:p>
          <a:p>
            <a:r>
              <a:rPr lang="en-US" sz="4800" dirty="0" smtClean="0"/>
              <a:t>Judaism: 12</a:t>
            </a:r>
            <a:r>
              <a:rPr lang="en-US" sz="4800" baseline="30000" dirty="0" smtClean="0"/>
              <a:t>th</a:t>
            </a:r>
            <a:r>
              <a:rPr lang="en-US" sz="4800" dirty="0" smtClean="0"/>
              <a:t> Largest</a:t>
            </a:r>
          </a:p>
          <a:p>
            <a:r>
              <a:rPr lang="en-US" sz="4800" dirty="0" smtClean="0"/>
              <a:t>Christianity:  Largest</a:t>
            </a:r>
            <a:endParaRPr lang="en-US"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Sacred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400" dirty="0" smtClean="0"/>
              <a:t>Islam:  Koran</a:t>
            </a:r>
          </a:p>
          <a:p>
            <a:r>
              <a:rPr lang="en-US" sz="4400" dirty="0" smtClean="0"/>
              <a:t>Judaism:  Bible (O.T.)</a:t>
            </a:r>
          </a:p>
          <a:p>
            <a:r>
              <a:rPr lang="en-US" sz="4400" dirty="0" smtClean="0"/>
              <a:t>Christianity:  Bible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Documents and Settings\millerje\Local Settings\Temporary Internet Files\Content.IE5\NMVHTXJF\MCj030990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762000"/>
            <a:ext cx="2514600" cy="2082266"/>
          </a:xfrm>
          <a:prstGeom prst="rect">
            <a:avLst/>
          </a:prstGeom>
          <a:noFill/>
        </p:spPr>
      </p:pic>
      <p:pic>
        <p:nvPicPr>
          <p:cNvPr id="1029" name="Picture 5" descr="C:\Documents and Settings\millerje\Local Settings\Temporary Internet Files\Content.IE5\SZUREHEX\MPj0384909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3429000"/>
            <a:ext cx="2824781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Islam:  Imams</a:t>
            </a:r>
          </a:p>
          <a:p>
            <a:r>
              <a:rPr lang="en-US" sz="4400" dirty="0" smtClean="0"/>
              <a:t>Judaism: Rabbis</a:t>
            </a:r>
          </a:p>
          <a:p>
            <a:r>
              <a:rPr lang="en-US" sz="4400" dirty="0" smtClean="0"/>
              <a:t>Christianity:  Priests, Ministers, Pastors, Bishops</a:t>
            </a:r>
            <a:endParaRPr lang="en-US" sz="4400" dirty="0"/>
          </a:p>
        </p:txBody>
      </p:sp>
      <p:pic>
        <p:nvPicPr>
          <p:cNvPr id="2050" name="Picture 2" descr="C:\Documents and Settings\millerje\Local Settings\Temporary Internet Files\Content.IE5\6L8NITO1\MPj0433361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762000"/>
            <a:ext cx="2743200" cy="1811639"/>
          </a:xfrm>
          <a:prstGeom prst="rect">
            <a:avLst/>
          </a:prstGeom>
          <a:noFill/>
        </p:spPr>
      </p:pic>
      <p:pic>
        <p:nvPicPr>
          <p:cNvPr id="2051" name="Picture 3" descr="C:\Documents and Settings\millerje\Local Settings\Temporary Internet Files\Content.IE5\6S4PXYCA\MCj015640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3886199"/>
            <a:ext cx="2362200" cy="2158397"/>
          </a:xfrm>
          <a:prstGeom prst="rect">
            <a:avLst/>
          </a:prstGeom>
          <a:noFill/>
        </p:spPr>
      </p:pic>
      <p:pic>
        <p:nvPicPr>
          <p:cNvPr id="2052" name="Picture 4" descr="C:\Documents and Settings\millerje\Local Settings\Temporary Internet Files\Content.IE5\NMVHTXJF\MCj0434886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426720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 of 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400" dirty="0" smtClean="0"/>
              <a:t>Islam:  Mosque</a:t>
            </a:r>
          </a:p>
          <a:p>
            <a:r>
              <a:rPr lang="en-US" sz="4400" dirty="0" smtClean="0"/>
              <a:t>Judaism:  Synagogue</a:t>
            </a:r>
          </a:p>
          <a:p>
            <a:r>
              <a:rPr lang="en-US" sz="4400" dirty="0" smtClean="0"/>
              <a:t>Christianity:  Church or Cathedral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Documents and Settings\millerje\Local Settings\Temporary Internet Files\Content.IE5\ER0RTQ7E\MCj0436309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81000"/>
            <a:ext cx="6705600" cy="670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millerje\Local Settings\Temporary Internet Files\Content.IE5\SZUREHEX\MCj0194122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914400"/>
            <a:ext cx="4671588" cy="52057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</TotalTime>
  <Words>231</Words>
  <Application>Microsoft Office PowerPoint</Application>
  <PresentationFormat>On-screen Show (4:3)</PresentationFormat>
  <Paragraphs>56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Equity</vt:lpstr>
      <vt:lpstr>Judaism vs. Islam</vt:lpstr>
      <vt:lpstr>Bell Work</vt:lpstr>
      <vt:lpstr>Complete the Chart</vt:lpstr>
      <vt:lpstr>Current Rank in Size</vt:lpstr>
      <vt:lpstr>Sacred Text</vt:lpstr>
      <vt:lpstr>Clergy</vt:lpstr>
      <vt:lpstr>House of Worship</vt:lpstr>
      <vt:lpstr>Slide 8</vt:lpstr>
      <vt:lpstr>Slide 9</vt:lpstr>
      <vt:lpstr>Slide 10</vt:lpstr>
      <vt:lpstr>Main Day of Worship</vt:lpstr>
      <vt:lpstr>Date Founded</vt:lpstr>
      <vt:lpstr>Founder</vt:lpstr>
      <vt:lpstr>Slide 14</vt:lpstr>
      <vt:lpstr>Theism</vt:lpstr>
      <vt:lpstr>Names of Supreme Being</vt:lpstr>
      <vt:lpstr>Identity of Jesus</vt:lpstr>
      <vt:lpstr>Views of other Religions</vt:lpstr>
    </vt:vector>
  </TitlesOfParts>
  <Company>CEG140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Judaism vs. Islam</dc:title>
  <dc:creator>millerje</dc:creator>
  <cp:lastModifiedBy>millerje</cp:lastModifiedBy>
  <cp:revision>4</cp:revision>
  <dcterms:created xsi:type="dcterms:W3CDTF">2008-08-25T15:34:22Z</dcterms:created>
  <dcterms:modified xsi:type="dcterms:W3CDTF">2008-08-25T16:04:39Z</dcterms:modified>
</cp:coreProperties>
</file>