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D0A018-B213-44CF-AF24-41155CE21CC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0453DA-049B-4BD1-8F70-0B9953B482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Culture and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Shah – emperor </a:t>
            </a:r>
          </a:p>
          <a:p>
            <a:r>
              <a:rPr lang="en-US" sz="2400" dirty="0" smtClean="0"/>
              <a:t>Ayatollah – expert in Islamic studies</a:t>
            </a:r>
          </a:p>
          <a:p>
            <a:r>
              <a:rPr lang="en-US" sz="2400" dirty="0" smtClean="0"/>
              <a:t>Supreme Leader – the true leader in Iran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267200" cy="27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Supreme Leader - </a:t>
            </a:r>
            <a:r>
              <a:rPr lang="en-US" sz="2400" dirty="0" err="1"/>
              <a:t>Sayyed</a:t>
            </a:r>
            <a:r>
              <a:rPr lang="en-US" sz="2400" dirty="0"/>
              <a:t> Ali </a:t>
            </a:r>
            <a:r>
              <a:rPr lang="en-US" sz="2400" dirty="0" smtClean="0"/>
              <a:t>Khamenei</a:t>
            </a:r>
          </a:p>
          <a:p>
            <a:r>
              <a:rPr lang="en-US" sz="2400" dirty="0"/>
              <a:t>President - Hassan </a:t>
            </a:r>
            <a:r>
              <a:rPr lang="en-US" sz="2400" dirty="0" err="1"/>
              <a:t>Rouhani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1888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880"/>
            <a:ext cx="298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Supreme Leader - Ayatollah Khomeini</a:t>
            </a:r>
          </a:p>
          <a:p>
            <a:r>
              <a:rPr lang="en-US" sz="2400" dirty="0"/>
              <a:t>President - Mahmoud Ahmadinejad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5826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057400" cy="31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Persian Empire</a:t>
            </a:r>
          </a:p>
          <a:p>
            <a:r>
              <a:rPr lang="en-US" sz="2800" dirty="0" smtClean="0"/>
              <a:t>Iranian Revolution – 1979</a:t>
            </a:r>
          </a:p>
          <a:p>
            <a:r>
              <a:rPr lang="en-US" sz="2800" dirty="0" smtClean="0"/>
              <a:t>Period of distrust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4267200" cy="24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Persian vs. Arabian</a:t>
            </a:r>
          </a:p>
          <a:p>
            <a:r>
              <a:rPr lang="en-US" sz="2800" dirty="0" smtClean="0"/>
              <a:t>Religion – Large Majority </a:t>
            </a:r>
            <a:r>
              <a:rPr lang="en-US" sz="2800" dirty="0" err="1" smtClean="0"/>
              <a:t>Shiah</a:t>
            </a:r>
            <a:r>
              <a:rPr lang="en-US" sz="2800" dirty="0" smtClean="0"/>
              <a:t> Muslim</a:t>
            </a:r>
          </a:p>
          <a:p>
            <a:r>
              <a:rPr lang="en-US" sz="2800" dirty="0" smtClean="0"/>
              <a:t>Similarities to the U.S.?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8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Nuclear Weapons/Energy Program?</a:t>
            </a:r>
          </a:p>
          <a:p>
            <a:r>
              <a:rPr lang="en-US" sz="2400" dirty="0" smtClean="0"/>
              <a:t>Israeli/Palestinian Conflict – Hamas</a:t>
            </a:r>
          </a:p>
          <a:p>
            <a:r>
              <a:rPr lang="en-US" sz="2400" dirty="0" smtClean="0"/>
              <a:t>Syrian Civil War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495800" cy="40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85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Iran</vt:lpstr>
      <vt:lpstr>Key Terms</vt:lpstr>
      <vt:lpstr>Current Leaders</vt:lpstr>
      <vt:lpstr>Past Leaders</vt:lpstr>
      <vt:lpstr>History</vt:lpstr>
      <vt:lpstr>Culture</vt:lpstr>
      <vt:lpstr>Iran Today</vt:lpstr>
    </vt:vector>
  </TitlesOfParts>
  <Company>CEG140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</dc:title>
  <dc:creator>Joseph E. Miller</dc:creator>
  <cp:lastModifiedBy>Joseph E. Miller</cp:lastModifiedBy>
  <cp:revision>4</cp:revision>
  <dcterms:created xsi:type="dcterms:W3CDTF">2014-10-03T12:16:39Z</dcterms:created>
  <dcterms:modified xsi:type="dcterms:W3CDTF">2014-10-03T12:55:03Z</dcterms:modified>
</cp:coreProperties>
</file>