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C13F48A-30A3-4F24-A7EE-62026E2214FA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206EAAA-8BD6-44C4-875D-FABB16EC712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Che</a:t>
            </a:r>
            <a:r>
              <a:rPr lang="en-US" dirty="0" smtClean="0"/>
              <a:t> Guevara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Latin American Hero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733800"/>
            <a:ext cx="1676783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4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Famous For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Aiding Fidel Castro in the Communist revolution of Cuba in 1959.</a:t>
            </a:r>
          </a:p>
          <a:p>
            <a:r>
              <a:rPr lang="en-US" dirty="0" smtClean="0"/>
              <a:t>Overseeing political prisoners following the revolution in Cuba. </a:t>
            </a:r>
          </a:p>
          <a:p>
            <a:r>
              <a:rPr lang="en-US" dirty="0" smtClean="0"/>
              <a:t>Initiating the relationship between Cuba and the Soviets</a:t>
            </a:r>
          </a:p>
          <a:p>
            <a:r>
              <a:rPr lang="en-US" dirty="0" smtClean="0"/>
              <a:t>Attempting to spread Communism throughout Latin America.</a:t>
            </a:r>
          </a:p>
        </p:txBody>
      </p:sp>
    </p:spTree>
    <p:extLst>
      <p:ext uri="{BB962C8B-B14F-4D97-AF65-F5344CB8AC3E}">
        <p14:creationId xmlns:p14="http://schemas.microsoft.com/office/powerpoint/2010/main" val="346403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Born into the aristocracy of Argentina.</a:t>
            </a:r>
          </a:p>
          <a:p>
            <a:r>
              <a:rPr lang="en-US" dirty="0" smtClean="0"/>
              <a:t>Studied to become a doctor.</a:t>
            </a:r>
          </a:p>
          <a:p>
            <a:r>
              <a:rPr lang="en-US" dirty="0" smtClean="0"/>
              <a:t>After graduation, spent eight months traveling Latin America.</a:t>
            </a:r>
          </a:p>
          <a:p>
            <a:r>
              <a:rPr lang="en-US" dirty="0" smtClean="0"/>
              <a:t>Met Castro in 1955.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048000" cy="194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65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with Castro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described as . . . “It was like Lenin and Trotsky, like Hitler and Goebbels, lie Mao </a:t>
            </a:r>
            <a:r>
              <a:rPr lang="en-US" dirty="0" err="1" smtClean="0"/>
              <a:t>Tse</a:t>
            </a:r>
            <a:r>
              <a:rPr lang="en-US" dirty="0" smtClean="0"/>
              <a:t>-Tung and Zhu De” (Geyer).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3733800"/>
            <a:ext cx="209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56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Relationship with the Soviets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Initially, </a:t>
            </a:r>
            <a:r>
              <a:rPr lang="en-US" dirty="0" err="1" smtClean="0"/>
              <a:t>Che</a:t>
            </a:r>
            <a:r>
              <a:rPr lang="en-US" dirty="0" smtClean="0"/>
              <a:t> influenced Castro to align himself with the Soviets against the U.S. </a:t>
            </a:r>
          </a:p>
          <a:p>
            <a:r>
              <a:rPr lang="en-US" dirty="0" smtClean="0"/>
              <a:t>After the Soviets removed the missiles following the Cuban missile crisis, </a:t>
            </a:r>
            <a:r>
              <a:rPr lang="en-US" dirty="0" err="1" smtClean="0"/>
              <a:t>Che</a:t>
            </a:r>
            <a:r>
              <a:rPr lang="en-US" dirty="0" smtClean="0"/>
              <a:t> began undermining the authority of the Soviets by blatantly describing them as a contributor to imperialism.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8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Remainder of His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Vietnam, the Congo, back to Cuba, then to Argentina, and finally Bolivia.</a:t>
            </a:r>
          </a:p>
          <a:p>
            <a:r>
              <a:rPr lang="en-US" dirty="0" smtClean="0"/>
              <a:t>Unable to successfully lead revolutions.</a:t>
            </a:r>
          </a:p>
          <a:p>
            <a:r>
              <a:rPr lang="en-US" dirty="0" smtClean="0"/>
              <a:t>Disillusioned, he was cut off from Castro.</a:t>
            </a:r>
          </a:p>
          <a:p>
            <a:r>
              <a:rPr lang="en-US" dirty="0" smtClean="0"/>
              <a:t>1967 – CIA trained Bolivian Rangers capture and kill </a:t>
            </a:r>
            <a:r>
              <a:rPr lang="en-US" dirty="0" err="1" smtClean="0"/>
              <a:t>Che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4343400"/>
            <a:ext cx="2367729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23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Death . . 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Seen as a hero/martyr for the movement against imperialism in Latin America.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657600"/>
            <a:ext cx="33337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413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</TotalTime>
  <Words>224</Words>
  <Application>Microsoft Office PowerPoint</Application>
  <PresentationFormat>On-screen Show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Che Guevara</vt:lpstr>
      <vt:lpstr>Most Famous For . . . </vt:lpstr>
      <vt:lpstr>Early Life</vt:lpstr>
      <vt:lpstr>Relationship with Castro</vt:lpstr>
      <vt:lpstr>Relationship with the Soviets</vt:lpstr>
      <vt:lpstr>Remainder of His Life</vt:lpstr>
      <vt:lpstr>After Death . . . </vt:lpstr>
    </vt:vector>
  </TitlesOfParts>
  <Company>CEG140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 Guevara</dc:title>
  <dc:creator>Joseph E. Miller</dc:creator>
  <cp:lastModifiedBy>Joseph E. Miller</cp:lastModifiedBy>
  <cp:revision>3</cp:revision>
  <dcterms:created xsi:type="dcterms:W3CDTF">2015-03-13T12:10:39Z</dcterms:created>
  <dcterms:modified xsi:type="dcterms:W3CDTF">2015-03-13T12:37:36Z</dcterms:modified>
</cp:coreProperties>
</file>