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13B5A82-6F9F-484A-A143-836BCCED502B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EAD8F4-7A9F-4E0F-9604-6DDAAD102E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A82-6F9F-484A-A143-836BCCED502B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D8F4-7A9F-4E0F-9604-6DDAAD102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13B5A82-6F9F-484A-A143-836BCCED502B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EAD8F4-7A9F-4E0F-9604-6DDAAD102E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A82-6F9F-484A-A143-836BCCED502B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EAD8F4-7A9F-4E0F-9604-6DDAAD102E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A82-6F9F-484A-A143-836BCCED502B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EAD8F4-7A9F-4E0F-9604-6DDAAD102ED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3B5A82-6F9F-484A-A143-836BCCED502B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EAD8F4-7A9F-4E0F-9604-6DDAAD102ED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13B5A82-6F9F-484A-A143-836BCCED502B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EAD8F4-7A9F-4E0F-9604-6DDAAD102ED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A82-6F9F-484A-A143-836BCCED502B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EAD8F4-7A9F-4E0F-9604-6DDAAD102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A82-6F9F-484A-A143-836BCCED502B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EAD8F4-7A9F-4E0F-9604-6DDAAD102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A82-6F9F-484A-A143-836BCCED502B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EAD8F4-7A9F-4E0F-9604-6DDAAD102ED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13B5A82-6F9F-484A-A143-836BCCED502B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EAD8F4-7A9F-4E0F-9604-6DDAAD102ED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3B5A82-6F9F-484A-A143-836BCCED502B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EAD8F4-7A9F-4E0F-9604-6DDAAD102E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bp2.blogger.com/_mnLjyPALbEg/R23pR6PoPkI/AAAAAAAAAA8/XLOgEqe-6uM/s1600-h/focus%2Bgroup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Sociology: Research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Research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Survey Research</a:t>
            </a:r>
          </a:p>
          <a:p>
            <a:r>
              <a:rPr lang="en-US" sz="4000" dirty="0" smtClean="0"/>
              <a:t>Content Analysis</a:t>
            </a:r>
          </a:p>
          <a:p>
            <a:r>
              <a:rPr lang="en-US" sz="4000" dirty="0" smtClean="0"/>
              <a:t>Archival Data</a:t>
            </a:r>
          </a:p>
          <a:p>
            <a:r>
              <a:rPr lang="en-US" sz="4000" dirty="0" smtClean="0"/>
              <a:t>Experimentation</a:t>
            </a:r>
          </a:p>
          <a:p>
            <a:r>
              <a:rPr lang="en-US" sz="4000" dirty="0" smtClean="0"/>
              <a:t>Unobtrusive Observation</a:t>
            </a:r>
          </a:p>
          <a:p>
            <a:r>
              <a:rPr lang="en-US" sz="4000" dirty="0" smtClean="0"/>
              <a:t>Field Observation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Most commonly used</a:t>
            </a:r>
          </a:p>
          <a:p>
            <a:r>
              <a:rPr lang="en-US" sz="4000" dirty="0" smtClean="0"/>
              <a:t>4 types</a:t>
            </a:r>
          </a:p>
          <a:p>
            <a:pPr lvl="1"/>
            <a:r>
              <a:rPr lang="en-US" sz="4000" dirty="0" smtClean="0"/>
              <a:t>Mail questionnaires</a:t>
            </a:r>
          </a:p>
          <a:p>
            <a:pPr lvl="1"/>
            <a:r>
              <a:rPr lang="en-US" sz="4000" dirty="0" smtClean="0"/>
              <a:t>Face to face interviews</a:t>
            </a:r>
          </a:p>
          <a:p>
            <a:pPr lvl="1"/>
            <a:r>
              <a:rPr lang="en-US" sz="4000" dirty="0" smtClean="0"/>
              <a:t>Phone interviews</a:t>
            </a:r>
          </a:p>
          <a:p>
            <a:pPr lvl="1"/>
            <a:r>
              <a:rPr lang="en-US" sz="4000" dirty="0" smtClean="0"/>
              <a:t>Focus group research</a:t>
            </a:r>
          </a:p>
        </p:txBody>
      </p:sp>
      <p:pic>
        <p:nvPicPr>
          <p:cNvPr id="7170" name="Picture 2" descr="http://www.fred.org/images/surve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1336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Group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Randomly selected small group of people.</a:t>
            </a:r>
          </a:p>
          <a:p>
            <a:r>
              <a:rPr lang="en-US" sz="4000" dirty="0" smtClean="0"/>
              <a:t>Used by marketing agencies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http://bp2.blogger.com/_mnLjyPALbEg/R23pR6PoPkI/AAAAAAAAAA8/XLOgEqe-6uM/s320/focus%2Bgroup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733800"/>
            <a:ext cx="3048000" cy="274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Analysis—Indirect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Systematic study of past written documents</a:t>
            </a:r>
          </a:p>
          <a:p>
            <a:r>
              <a:rPr lang="en-US" sz="4000" dirty="0" smtClean="0"/>
              <a:t>Tends to be limiting</a:t>
            </a:r>
            <a:endParaRPr lang="en-US" sz="4000" dirty="0"/>
          </a:p>
        </p:txBody>
      </p:sp>
      <p:pic>
        <p:nvPicPr>
          <p:cNvPr id="5122" name="Picture 2" descr="http://i.ehow.com/images/GlobalPhoto/Articles/2264386/doh-main_Fu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0596" y="3886200"/>
            <a:ext cx="3996203" cy="2657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Archival Data—Indirect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Nearly all businesses and college campuses have archives.</a:t>
            </a:r>
            <a:endParaRPr lang="en-US" sz="4000" dirty="0"/>
          </a:p>
        </p:txBody>
      </p:sp>
      <p:pic>
        <p:nvPicPr>
          <p:cNvPr id="4097" name="Picture 1" descr="C:\Documents and Settings\millerje\Local Settings\Temporary Internet Files\Content.IE5\GPAF4PUF\MPj043941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352800"/>
            <a:ext cx="4227633" cy="282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 groups</a:t>
            </a:r>
          </a:p>
          <a:p>
            <a:pPr lvl="1"/>
            <a:r>
              <a:rPr lang="en-US" sz="4000" dirty="0" smtClean="0"/>
              <a:t>Control group</a:t>
            </a:r>
          </a:p>
          <a:p>
            <a:pPr lvl="1"/>
            <a:r>
              <a:rPr lang="en-US" sz="4000" dirty="0" smtClean="0"/>
              <a:t>Experimental group</a:t>
            </a:r>
          </a:p>
        </p:txBody>
      </p:sp>
      <p:pic>
        <p:nvPicPr>
          <p:cNvPr id="3074" name="Picture 2" descr="http://www.chemistryland.com/CHM107/Introduction/Audience/placebo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352800"/>
            <a:ext cx="2752725" cy="2733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Unobtrusive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examination of </a:t>
            </a:r>
            <a:r>
              <a:rPr lang="en-US" sz="4000" i="1" u="sng" dirty="0" smtClean="0"/>
              <a:t>past</a:t>
            </a:r>
            <a:r>
              <a:rPr lang="en-US" sz="4000" dirty="0" smtClean="0"/>
              <a:t> behavior</a:t>
            </a:r>
          </a:p>
          <a:p>
            <a:r>
              <a:rPr lang="en-US" sz="4000" dirty="0" smtClean="0"/>
              <a:t>Detective work</a:t>
            </a:r>
            <a:endParaRPr lang="en-US" sz="4000" dirty="0"/>
          </a:p>
        </p:txBody>
      </p:sp>
      <p:pic>
        <p:nvPicPr>
          <p:cNvPr id="2050" name="Picture 2" descr="http://www.dover.lib.nh.us/Childrens'Room/summerpics/clipart-detectiv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352800"/>
            <a:ext cx="3733800" cy="2604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Human behavior is directly observed in real life situations</a:t>
            </a:r>
            <a:endParaRPr lang="en-US" sz="4000" dirty="0"/>
          </a:p>
        </p:txBody>
      </p:sp>
      <p:pic>
        <p:nvPicPr>
          <p:cNvPr id="1025" name="Picture 1" descr="C:\Documents and Settings\millerje\Local Settings\Temporary Internet Files\Content.IE5\OLQ3OHYF\MCBD19743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971800"/>
            <a:ext cx="3276600" cy="3532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</TotalTime>
  <Words>100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Sociology: Research Methods</vt:lpstr>
      <vt:lpstr>6 Research Methods</vt:lpstr>
      <vt:lpstr>Survey Research</vt:lpstr>
      <vt:lpstr>Focus Group Research</vt:lpstr>
      <vt:lpstr>Content Analysis—Indirect </vt:lpstr>
      <vt:lpstr>Archival Data—Indirect </vt:lpstr>
      <vt:lpstr>Experimentation</vt:lpstr>
      <vt:lpstr>Unobtrusive Observation</vt:lpstr>
      <vt:lpstr>Field Observation</vt:lpstr>
    </vt:vector>
  </TitlesOfParts>
  <Company>CUSD 140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Sociology: Research Methods</dc:title>
  <dc:creator>Tech</dc:creator>
  <cp:lastModifiedBy>Tech</cp:lastModifiedBy>
  <cp:revision>3</cp:revision>
  <dcterms:created xsi:type="dcterms:W3CDTF">2009-02-03T12:42:51Z</dcterms:created>
  <dcterms:modified xsi:type="dcterms:W3CDTF">2009-02-03T14:12:17Z</dcterms:modified>
</cp:coreProperties>
</file>