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>
                <a:alpha val="40000"/>
              </a:srgbClr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6FE-D81E-4A77-8D27-6A56D39AA139}" type="datetimeFigureOut">
              <a:rPr lang="en-US" smtClean="0"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0C950-4D68-4BDF-A67F-02B3F656F7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Implications of Deviance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millerje\Local Settings\Temporary Internet Files\Content.IE5\7ZPL9LDQ\MCj039103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505200"/>
            <a:ext cx="3048000" cy="2504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“What Can Be Done About Crime?”</a:t>
            </a:r>
            <a:endParaRPr lang="en-US" sz="4400" dirty="0"/>
          </a:p>
        </p:txBody>
      </p:sp>
      <p:pic>
        <p:nvPicPr>
          <p:cNvPr id="2051" name="Picture 3" descr="C:\Documents and Settings\millerje\Local Settings\Temporary Internet Files\Content.IE5\G3MZ2HU1\MCj028759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438399"/>
            <a:ext cx="3505200" cy="4205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Identify the structure of the criminal justice system.</a:t>
            </a:r>
          </a:p>
          <a:p>
            <a:r>
              <a:rPr lang="en-US" sz="4400" dirty="0" smtClean="0"/>
              <a:t>Identify four functions and four dysfunctions of deviance.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Deviance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Can deviance be useful to society? How?</a:t>
            </a:r>
            <a:endParaRPr lang="en-US" sz="4400" dirty="0"/>
          </a:p>
        </p:txBody>
      </p:sp>
      <p:pic>
        <p:nvPicPr>
          <p:cNvPr id="1029" name="Picture 5" descr="C:\Documents and Settings\millerje\Local Settings\Temporary Internet Files\Content.IE5\GDUBCHUF\MCj02871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124200"/>
            <a:ext cx="4114800" cy="335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Deviance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Clarification of Norms</a:t>
            </a:r>
          </a:p>
          <a:p>
            <a:r>
              <a:rPr lang="en-US" sz="4400" dirty="0" smtClean="0"/>
              <a:t>Enhancement of Solidarity</a:t>
            </a:r>
          </a:p>
          <a:p>
            <a:r>
              <a:rPr lang="en-US" sz="4400" dirty="0" smtClean="0"/>
              <a:t>Diversion of Discontent</a:t>
            </a:r>
          </a:p>
          <a:p>
            <a:r>
              <a:rPr lang="en-US" sz="4400" dirty="0" smtClean="0"/>
              <a:t>Identification of problems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Dysfunctions of Deviance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Disruption of Social Order</a:t>
            </a:r>
          </a:p>
          <a:p>
            <a:r>
              <a:rPr lang="en-US" sz="4400" dirty="0" smtClean="0"/>
              <a:t>Confusion of Norms and Values</a:t>
            </a:r>
          </a:p>
          <a:p>
            <a:r>
              <a:rPr lang="en-US" sz="4400" dirty="0" smtClean="0"/>
              <a:t>Diversion of Resources </a:t>
            </a:r>
          </a:p>
          <a:p>
            <a:r>
              <a:rPr lang="en-US" sz="4400" dirty="0" smtClean="0"/>
              <a:t>Violation of Trust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Social Implications of Deviance</vt:lpstr>
      <vt:lpstr>Bell Work</vt:lpstr>
      <vt:lpstr>Objectives</vt:lpstr>
      <vt:lpstr>Functions of Deviance</vt:lpstr>
      <vt:lpstr>Functions of Deviance (cont.)</vt:lpstr>
      <vt:lpstr>Dysfunctions of Deviance</vt:lpstr>
    </vt:vector>
  </TitlesOfParts>
  <Company>CEG140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Implications of Deviance</dc:title>
  <dc:creator>millerje</dc:creator>
  <cp:lastModifiedBy>millerje</cp:lastModifiedBy>
  <cp:revision>1</cp:revision>
  <dcterms:created xsi:type="dcterms:W3CDTF">2008-04-27T22:14:24Z</dcterms:created>
  <dcterms:modified xsi:type="dcterms:W3CDTF">2008-04-27T22:23:13Z</dcterms:modified>
</cp:coreProperties>
</file>