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0F85-E23E-4F49-A5C0-DB8E6881E26F}" type="datetimeFigureOut">
              <a:rPr lang="en-US" smtClean="0"/>
              <a:t>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AF1-2FB9-40FA-BE74-4586CF333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0F85-E23E-4F49-A5C0-DB8E6881E26F}" type="datetimeFigureOut">
              <a:rPr lang="en-US" smtClean="0"/>
              <a:t>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AF1-2FB9-40FA-BE74-4586CF333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0F85-E23E-4F49-A5C0-DB8E6881E26F}" type="datetimeFigureOut">
              <a:rPr lang="en-US" smtClean="0"/>
              <a:t>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AF1-2FB9-40FA-BE74-4586CF333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0F85-E23E-4F49-A5C0-DB8E6881E26F}" type="datetimeFigureOut">
              <a:rPr lang="en-US" smtClean="0"/>
              <a:t>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AF1-2FB9-40FA-BE74-4586CF333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0F85-E23E-4F49-A5C0-DB8E6881E26F}" type="datetimeFigureOut">
              <a:rPr lang="en-US" smtClean="0"/>
              <a:t>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AF1-2FB9-40FA-BE74-4586CF333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0F85-E23E-4F49-A5C0-DB8E6881E26F}" type="datetimeFigureOut">
              <a:rPr lang="en-US" smtClean="0"/>
              <a:t>1/22/2009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AF1-2FB9-40FA-BE74-4586CF333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0F85-E23E-4F49-A5C0-DB8E6881E26F}" type="datetimeFigureOut">
              <a:rPr lang="en-US" smtClean="0"/>
              <a:t>1/22/2009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AF1-2FB9-40FA-BE74-4586CF333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0F85-E23E-4F49-A5C0-DB8E6881E26F}" type="datetimeFigureOut">
              <a:rPr lang="en-US" smtClean="0"/>
              <a:t>1/22/2009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AF1-2FB9-40FA-BE74-4586CF333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0F85-E23E-4F49-A5C0-DB8E6881E26F}" type="datetimeFigureOut">
              <a:rPr lang="en-US" smtClean="0"/>
              <a:t>1/22/2009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AF1-2FB9-40FA-BE74-4586CF333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0F85-E23E-4F49-A5C0-DB8E6881E26F}" type="datetimeFigureOut">
              <a:rPr lang="en-US" smtClean="0"/>
              <a:t>1/22/2009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AF1-2FB9-40FA-BE74-4586CF333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0F85-E23E-4F49-A5C0-DB8E6881E26F}" type="datetimeFigureOut">
              <a:rPr lang="en-US" smtClean="0"/>
              <a:t>1/22/2009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8AF1-2FB9-40FA-BE74-4586CF333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50F85-E23E-4F49-A5C0-DB8E6881E26F}" type="datetimeFigureOut">
              <a:rPr lang="en-US" smtClean="0"/>
              <a:t>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78AF1-2FB9-40FA-BE74-4586CF333D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KCKCwZfAe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hotomosaic: My first year of photography by Brad Wiederholt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81000"/>
            <a:ext cx="62484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http://static.squidoo.com/resize/squidoo_images/-1/draft_lens2098014module10711246photo_1217956589mosai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371600"/>
            <a:ext cx="6324600" cy="4490466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atic.squidoo.com/resize/squidoo_images/-1/draft_lens2098014module10711244photo_1217956344indiana_jones_mosa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609600"/>
            <a:ext cx="38100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http://www.youtube.com/watch?v=2KCKCwZfAe8</a:t>
            </a:r>
            <a:endParaRPr lang="en-US" smtClean="0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CUSD 140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Tech</dc:creator>
  <cp:lastModifiedBy>Tech</cp:lastModifiedBy>
  <cp:revision>2</cp:revision>
  <dcterms:created xsi:type="dcterms:W3CDTF">2009-01-22T21:11:56Z</dcterms:created>
  <dcterms:modified xsi:type="dcterms:W3CDTF">2009-01-22T21:19:57Z</dcterms:modified>
</cp:coreProperties>
</file>