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F9C63B-1646-4CC3-A5B3-C1F2B801105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E1741B-787A-4BCD-BF14-0042C38788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Names and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 High Income – popular names</a:t>
            </a:r>
          </a:p>
          <a:p>
            <a:r>
              <a:rPr lang="en-US" dirty="0" smtClean="0"/>
              <a:t>Liberal High Income – more unique names with obscure cultural messages (Why?)</a:t>
            </a:r>
          </a:p>
          <a:p>
            <a:r>
              <a:rPr lang="en-US" dirty="0" smtClean="0"/>
              <a:t>Low income African American mothers without a high school degree – very unique names </a:t>
            </a:r>
          </a:p>
          <a:p>
            <a:pPr lvl="1"/>
            <a:r>
              <a:rPr lang="en-US" dirty="0" smtClean="0"/>
              <a:t>Change in spelling</a:t>
            </a:r>
          </a:p>
          <a:p>
            <a:pPr lvl="1"/>
            <a:r>
              <a:rPr lang="en-US" dirty="0" smtClean="0"/>
              <a:t>Made up words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Liberals, Conservatives, and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Liberals</a:t>
            </a:r>
          </a:p>
          <a:p>
            <a:pPr lvl="1"/>
            <a:r>
              <a:rPr lang="en-US" dirty="0" smtClean="0"/>
              <a:t>Nurturing/feminine sounding names (Ex. Ella)</a:t>
            </a:r>
          </a:p>
          <a:p>
            <a:pPr lvl="1"/>
            <a:r>
              <a:rPr lang="en-US" dirty="0" smtClean="0"/>
              <a:t>More “l” letters in names</a:t>
            </a:r>
          </a:p>
          <a:p>
            <a:pPr lvl="1"/>
            <a:r>
              <a:rPr lang="en-US" dirty="0" smtClean="0"/>
              <a:t>More vowel endings (both male and female)</a:t>
            </a:r>
          </a:p>
          <a:p>
            <a:pPr lvl="1"/>
            <a:r>
              <a:rPr lang="en-US" dirty="0" smtClean="0"/>
              <a:t>Example: Obama girls</a:t>
            </a:r>
          </a:p>
          <a:p>
            <a:pPr lvl="2"/>
            <a:r>
              <a:rPr lang="en-US" dirty="0" smtClean="0"/>
              <a:t>Sasha and </a:t>
            </a:r>
            <a:r>
              <a:rPr lang="en-US" dirty="0" err="1" smtClean="0"/>
              <a:t>Alea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Liberals, Conservatives, and Names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Conservatives</a:t>
            </a:r>
          </a:p>
          <a:p>
            <a:pPr lvl="1"/>
            <a:r>
              <a:rPr lang="en-US" dirty="0" smtClean="0"/>
              <a:t>Masculine/Paternalistic Names (Ex. Kurt)</a:t>
            </a:r>
          </a:p>
          <a:p>
            <a:pPr lvl="1"/>
            <a:r>
              <a:rPr lang="en-US" dirty="0" smtClean="0"/>
              <a:t>Short, consonant-dominated names (both boys and girls)</a:t>
            </a:r>
          </a:p>
          <a:p>
            <a:pPr lvl="1"/>
            <a:r>
              <a:rPr lang="en-US" dirty="0" smtClean="0"/>
              <a:t>Example – Palin kids</a:t>
            </a:r>
          </a:p>
          <a:p>
            <a:pPr lvl="2"/>
            <a:r>
              <a:rPr lang="en-US" dirty="0" smtClean="0"/>
              <a:t>Piper, Trig, Track, Bristol, Willow?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Liberals, Conservatives, and Names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Liberals – 10 Names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Ethan</a:t>
            </a:r>
          </a:p>
          <a:p>
            <a:r>
              <a:rPr lang="en-US" dirty="0" smtClean="0"/>
              <a:t>Dylan</a:t>
            </a:r>
          </a:p>
          <a:p>
            <a:r>
              <a:rPr lang="en-US" dirty="0" smtClean="0"/>
              <a:t>Joshua</a:t>
            </a:r>
          </a:p>
          <a:p>
            <a:r>
              <a:rPr lang="en-US" dirty="0" smtClean="0"/>
              <a:t>Charlie</a:t>
            </a:r>
          </a:p>
          <a:p>
            <a:r>
              <a:rPr lang="en-US" dirty="0" err="1" smtClean="0"/>
              <a:t>Lief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Girls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Lola</a:t>
            </a:r>
          </a:p>
          <a:p>
            <a:r>
              <a:rPr lang="en-US" dirty="0" smtClean="0"/>
              <a:t>Mia</a:t>
            </a:r>
          </a:p>
          <a:p>
            <a:r>
              <a:rPr lang="en-US" dirty="0" err="1" smtClean="0"/>
              <a:t>Fia</a:t>
            </a:r>
            <a:endParaRPr lang="en-US" dirty="0" smtClean="0"/>
          </a:p>
          <a:p>
            <a:r>
              <a:rPr lang="en-US" dirty="0" smtClean="0"/>
              <a:t>Elliana</a:t>
            </a:r>
          </a:p>
          <a:p>
            <a:r>
              <a:rPr lang="en-US" dirty="0" smtClean="0"/>
              <a:t>Ruby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Conservatives – 10 Names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Andrew</a:t>
            </a:r>
          </a:p>
          <a:p>
            <a:r>
              <a:rPr lang="en-US" dirty="0" smtClean="0"/>
              <a:t>Ethan</a:t>
            </a:r>
          </a:p>
          <a:p>
            <a:r>
              <a:rPr lang="en-US" dirty="0" smtClean="0"/>
              <a:t>Dylan</a:t>
            </a:r>
          </a:p>
          <a:p>
            <a:r>
              <a:rPr lang="en-US" dirty="0" smtClean="0"/>
              <a:t>Caleb</a:t>
            </a:r>
          </a:p>
          <a:p>
            <a:r>
              <a:rPr lang="en-US" dirty="0" smtClean="0"/>
              <a:t>Carter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Girls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Kacey</a:t>
            </a:r>
          </a:p>
          <a:p>
            <a:r>
              <a:rPr lang="en-US" dirty="0" smtClean="0"/>
              <a:t>McKenzie</a:t>
            </a:r>
          </a:p>
          <a:p>
            <a:r>
              <a:rPr lang="en-US" dirty="0" smtClean="0"/>
              <a:t>Jordan</a:t>
            </a:r>
          </a:p>
          <a:p>
            <a:r>
              <a:rPr lang="en-US" dirty="0" smtClean="0"/>
              <a:t>Taylor</a:t>
            </a:r>
          </a:p>
          <a:p>
            <a:r>
              <a:rPr lang="en-US" dirty="0" smtClean="0"/>
              <a:t>Sarah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Naming is not destiny!</a:t>
            </a:r>
          </a:p>
          <a:p>
            <a:r>
              <a:rPr lang="en-US" dirty="0" smtClean="0"/>
              <a:t>Story of “Winner” and “Loser”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Take-Away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it’s not names . . . then what is it that makes a difference for individuals?</a:t>
            </a:r>
          </a:p>
          <a:p>
            <a:pPr lvl="1"/>
            <a:r>
              <a:rPr lang="en-US" dirty="0" smtClean="0"/>
              <a:t>Family SES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Success?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name make you who you are or do your parents determine what you become?</a:t>
            </a:r>
          </a:p>
          <a:p>
            <a:r>
              <a:rPr lang="en-US" dirty="0" smtClean="0"/>
              <a:t>What if you were given a foreign sounding name? Will it change others expectations of you?</a:t>
            </a:r>
          </a:p>
          <a:p>
            <a:r>
              <a:rPr lang="en-US" dirty="0" smtClean="0"/>
              <a:t>How do you measure the effect of the name you are given on the outcome of your life?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does your name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Data Set – Birth Certificates 1960s-2000</a:t>
            </a:r>
          </a:p>
          <a:p>
            <a:r>
              <a:rPr lang="en-US" dirty="0" smtClean="0"/>
              <a:t>2 Girls – similar background and SES</a:t>
            </a:r>
          </a:p>
          <a:p>
            <a:pPr lvl="1"/>
            <a:r>
              <a:rPr lang="en-US" dirty="0" smtClean="0"/>
              <a:t>1 girl is given traditional name</a:t>
            </a:r>
          </a:p>
          <a:p>
            <a:pPr lvl="1"/>
            <a:r>
              <a:rPr lang="en-US" dirty="0" smtClean="0"/>
              <a:t>1 girl is given unique black cultural name</a:t>
            </a:r>
          </a:p>
          <a:p>
            <a:r>
              <a:rPr lang="en-US" dirty="0" smtClean="0"/>
              <a:t>Wait 20 years . . . Outcome?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Researcher: Rollin Friar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sounding names 25% more likely to receive an “arrest” ad.</a:t>
            </a:r>
          </a:p>
          <a:p>
            <a:r>
              <a:rPr lang="en-US" dirty="0" smtClean="0"/>
              <a:t>Traditional sounding names received less deviant-associated ads.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Names and Internet Ads on Google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Adwords</a:t>
            </a:r>
            <a:r>
              <a:rPr lang="en-US" dirty="0" smtClean="0"/>
              <a:t> – Company responsible for ads on Google searches</a:t>
            </a:r>
          </a:p>
          <a:p>
            <a:r>
              <a:rPr lang="en-US" dirty="0" smtClean="0"/>
              <a:t>Who is at fault?</a:t>
            </a:r>
          </a:p>
          <a:p>
            <a:pPr lvl="1"/>
            <a:r>
              <a:rPr lang="en-US" dirty="0" smtClean="0"/>
              <a:t>Ad company?</a:t>
            </a:r>
          </a:p>
          <a:p>
            <a:pPr lvl="1"/>
            <a:r>
              <a:rPr lang="en-US" dirty="0" smtClean="0"/>
              <a:t>Google?</a:t>
            </a:r>
          </a:p>
          <a:p>
            <a:pPr lvl="1"/>
            <a:r>
              <a:rPr lang="en-US" dirty="0" smtClean="0"/>
              <a:t>Society?</a:t>
            </a:r>
          </a:p>
          <a:p>
            <a:r>
              <a:rPr lang="en-US" dirty="0" smtClean="0"/>
              <a:t>Does your name matter?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Names and Internet Ads on </a:t>
            </a:r>
            <a:r>
              <a:rPr lang="en-US" dirty="0" smtClean="0"/>
              <a:t>Google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“Emily” and “Craig” more employable than “Andre” and “</a:t>
            </a:r>
            <a:r>
              <a:rPr lang="en-US" dirty="0" err="1" smtClean="0"/>
              <a:t>LeKeisha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and Job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Studies</a:t>
            </a:r>
          </a:p>
          <a:p>
            <a:pPr lvl="1"/>
            <a:r>
              <a:rPr lang="en-US" dirty="0" smtClean="0"/>
              <a:t>White sounding names received many more call backs than black sounding names.</a:t>
            </a:r>
          </a:p>
          <a:p>
            <a:pPr lvl="1"/>
            <a:r>
              <a:rPr lang="en-US" dirty="0" smtClean="0"/>
              <a:t>However, most jobs are given out based upon who you know rather than a resume or regular application</a:t>
            </a:r>
          </a:p>
          <a:p>
            <a:pPr lvl="1"/>
            <a:r>
              <a:rPr lang="en-US" dirty="0" smtClean="0"/>
              <a:t>A call back doesn’t necessarily = job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Names and Job Applications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name may not have much of an influence on your life’s outcome; however, your name does tell us a lot about . . . </a:t>
            </a:r>
            <a:endParaRPr lang="en-US" dirty="0"/>
          </a:p>
          <a:p>
            <a:pPr lvl="1"/>
            <a:r>
              <a:rPr lang="en-US" dirty="0" smtClean="0"/>
              <a:t>Education Level</a:t>
            </a:r>
          </a:p>
          <a:p>
            <a:pPr lvl="1"/>
            <a:r>
              <a:rPr lang="en-US" dirty="0" smtClean="0"/>
              <a:t>Social Standing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and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names start at the top of the income distribution and then trickle down to other income levels</a:t>
            </a:r>
          </a:p>
          <a:p>
            <a:r>
              <a:rPr lang="en-US" dirty="0" smtClean="0"/>
              <a:t>Over 20-30 years, those at the top want to separate themselves from the previously used names.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and Parents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514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Names and Culture</vt:lpstr>
      <vt:lpstr>How much does your name matter?</vt:lpstr>
      <vt:lpstr>Researcher: Rollin Friar</vt:lpstr>
      <vt:lpstr>Names and Internet Ads on Google</vt:lpstr>
      <vt:lpstr>Names and Internet Ads on Google (cont.)</vt:lpstr>
      <vt:lpstr>Names and Job Applications</vt:lpstr>
      <vt:lpstr>Names and Job Applications (cont.)</vt:lpstr>
      <vt:lpstr>Names and Parents</vt:lpstr>
      <vt:lpstr>Names and Parents (cont.)</vt:lpstr>
      <vt:lpstr>Liberals, Conservatives, and Names</vt:lpstr>
      <vt:lpstr>Liberals, Conservatives, and Names (cont.)</vt:lpstr>
      <vt:lpstr>Liberals, Conservatives, and Names (cont.)</vt:lpstr>
      <vt:lpstr>Liberals – 10 Names</vt:lpstr>
      <vt:lpstr>Conservatives – 10 Names</vt:lpstr>
      <vt:lpstr>Biggest Take-Away</vt:lpstr>
      <vt:lpstr>Reason for Success?</vt:lpstr>
    </vt:vector>
  </TitlesOfParts>
  <Company>CEG140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 and Culture</dc:title>
  <dc:creator>Joseph E. Miller</dc:creator>
  <cp:lastModifiedBy>Joseph E. Miller</cp:lastModifiedBy>
  <cp:revision>9</cp:revision>
  <dcterms:created xsi:type="dcterms:W3CDTF">2014-10-08T14:57:11Z</dcterms:created>
  <dcterms:modified xsi:type="dcterms:W3CDTF">2014-10-09T20:23:50Z</dcterms:modified>
</cp:coreProperties>
</file>