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37538B-46C4-4164-9843-996AADC80E49}" type="datetimeFigureOut">
              <a:rPr lang="en-US" smtClean="0"/>
              <a:t>10/18/2008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632C51-0C83-40A7-97D1-872C8081D2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 and Emotion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Identify the difference between intrinsic and extrinsic motivation.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“Once you set yourself on fire, people love to come and watch you burn.”</a:t>
            </a:r>
          </a:p>
          <a:p>
            <a:pPr>
              <a:buNone/>
            </a:pPr>
            <a:r>
              <a:rPr lang="en-US" sz="4000" dirty="0" smtClean="0"/>
              <a:t>					~John Wesley</a:t>
            </a:r>
            <a:endParaRPr lang="en-US" sz="4000" dirty="0"/>
          </a:p>
        </p:txBody>
      </p:sp>
      <p:pic>
        <p:nvPicPr>
          <p:cNvPr id="1030" name="Picture 6" descr="C:\Documents and Settings\millerje\Local Settings\Temporary Internet Files\Content.IE5\F0305WG9\MPj043877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114800"/>
            <a:ext cx="1574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Biological</a:t>
            </a:r>
          </a:p>
          <a:p>
            <a:r>
              <a:rPr lang="en-US" sz="4000" dirty="0" smtClean="0"/>
              <a:t>Cognitive</a:t>
            </a:r>
          </a:p>
          <a:p>
            <a:r>
              <a:rPr lang="en-US" sz="4000" dirty="0" smtClean="0"/>
              <a:t>Emotional</a:t>
            </a:r>
          </a:p>
          <a:p>
            <a:r>
              <a:rPr lang="en-US" sz="4000" dirty="0" smtClean="0"/>
              <a:t>Behavioral</a:t>
            </a:r>
          </a:p>
          <a:p>
            <a:r>
              <a:rPr lang="en-US" sz="4000" dirty="0" smtClean="0"/>
              <a:t>Social </a:t>
            </a:r>
          </a:p>
          <a:p>
            <a:r>
              <a:rPr lang="en-US" sz="4000" dirty="0" smtClean="0"/>
              <a:t>Cultural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Activities produce satisfaction and enjoyment.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4" name="Picture 6" descr="C:\Documents and Settings\millerje\Local Settings\Temporary Internet Files\Content.IE5\6L8NITO1\MPj042259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76600"/>
            <a:ext cx="5029200" cy="3351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act to gain a reward or avoid a negative consequence.</a:t>
            </a:r>
            <a:endParaRPr lang="en-US" sz="4000" dirty="0"/>
          </a:p>
        </p:txBody>
      </p:sp>
      <p:pic>
        <p:nvPicPr>
          <p:cNvPr id="3076" name="Picture 4" descr="C:\Documents and Settings\millerje\Local Settings\Temporary Internet Files\Content.IE5\GLQ03MLW\MPj040093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2895600" cy="3620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66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Motivation and Emotion</vt:lpstr>
      <vt:lpstr>Objectives</vt:lpstr>
      <vt:lpstr>Motivational Quote</vt:lpstr>
      <vt:lpstr>Source of Motivation?</vt:lpstr>
      <vt:lpstr>Intrinsic Motivation</vt:lpstr>
      <vt:lpstr>Extrinsic Motivation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and Emotion</dc:title>
  <dc:creator>millerje</dc:creator>
  <cp:lastModifiedBy>millerje</cp:lastModifiedBy>
  <cp:revision>2</cp:revision>
  <dcterms:created xsi:type="dcterms:W3CDTF">2008-10-18T17:13:21Z</dcterms:created>
  <dcterms:modified xsi:type="dcterms:W3CDTF">2008-10-18T17:27:31Z</dcterms:modified>
</cp:coreProperties>
</file>