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AAF4AE9-3516-467F-8F7C-B839F8CAE203}" type="datetimeFigureOut">
              <a:rPr lang="en-US" smtClean="0"/>
              <a:t>10/10/2008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319B2D6-8F94-4E9F-B0E5-28C86E295B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gta.org/wiki/Image:Grand-Theft-Auto-Seri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google.com/videosearch?hl=en&amp;rlz=1T4ADBR_enUS271US289&amp;q=roadrunner+and+coyote&amp;oe=UTF-8&amp;um=1&amp;ie=UTF-8&amp;sa=N&amp;tab=wv&amp;oi=property_suggestions&amp;resnum=0&amp;ct=property-revision&amp;cd=1" TargetMode="External"/><Relationship Id="rId2" Type="http://schemas.openxmlformats.org/officeDocument/2006/relationships/hyperlink" Target="http://www.hulu.com/watch/31845/the-simpsons-no-more-carto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ilymotion.com/video/x154zw_1941woody-woodpecker-pantry-panic_fu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from Television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crapo.senate.gov/images/DigitalT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102737"/>
            <a:ext cx="3733800" cy="3459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webzoom.freewebs.com/pickleheadsgang/bobo%20do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6019800" cy="4310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were exposed to . . . </a:t>
            </a:r>
          </a:p>
          <a:p>
            <a:pPr lvl="1"/>
            <a:r>
              <a:rPr lang="en-US" sz="3200" dirty="0" smtClean="0"/>
              <a:t>An aggressive model in a live situation</a:t>
            </a:r>
          </a:p>
          <a:p>
            <a:pPr lvl="1"/>
            <a:r>
              <a:rPr lang="en-US" sz="3200" dirty="0" smtClean="0"/>
              <a:t>A filmed version of the same situation</a:t>
            </a:r>
          </a:p>
          <a:p>
            <a:pPr lvl="1"/>
            <a:r>
              <a:rPr lang="en-US" sz="3200" dirty="0" smtClean="0"/>
              <a:t>A cartoon version placed in fantasyland</a:t>
            </a:r>
          </a:p>
          <a:p>
            <a:r>
              <a:rPr lang="en-US" dirty="0" smtClean="0"/>
              <a:t>Which setting cause more aggressive behavior?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Sources of Violence?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Grand Theft Auto artwork from the official Grand Theft Auto site">
            <a:hlinkClick r:id="rId2" tooltip="Grand Theft Auto artwork from the official Grand Theft Auto sit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3810000" cy="3495675"/>
          </a:xfrm>
          <a:prstGeom prst="rect">
            <a:avLst/>
          </a:prstGeom>
          <a:noFill/>
        </p:spPr>
      </p:pic>
      <p:pic>
        <p:nvPicPr>
          <p:cNvPr id="21507" name="Picture 3" descr="C:\Documents and Settings\millerje\Local Settings\Temporary Internet Files\Content.IE5\GZEX4PQT\MPj0438438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752600"/>
            <a:ext cx="2805974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Music Videos</a:t>
            </a:r>
          </a:p>
          <a:p>
            <a:r>
              <a:rPr lang="en-US" sz="4000" dirty="0" smtClean="0"/>
              <a:t>Advertisements</a:t>
            </a:r>
            <a:endParaRPr lang="en-US" sz="4000" dirty="0"/>
          </a:p>
        </p:txBody>
      </p:sp>
      <p:pic>
        <p:nvPicPr>
          <p:cNvPr id="23554" name="Picture 2" descr="http://www.getdtvnow.com/images/ratings-symbol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2514600" cy="2426881"/>
          </a:xfrm>
          <a:prstGeom prst="rect">
            <a:avLst/>
          </a:prstGeom>
          <a:noFill/>
        </p:spPr>
      </p:pic>
      <p:pic>
        <p:nvPicPr>
          <p:cNvPr id="23556" name="Picture 4" descr="http://www.rogersplus.ca/games/images/esrb_featur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953000"/>
            <a:ext cx="5476875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if a televised scene of violence is followed by consequences?</a:t>
            </a:r>
          </a:p>
          <a:p>
            <a:r>
              <a:rPr lang="en-US" sz="3600" dirty="0" smtClean="0"/>
              <a:t>How does this affect us on into adulthood?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Positives?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primetime.unrealitytv.co.uk/wp-content/uploads/2007/09/sesam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3095625" cy="3743325"/>
          </a:xfrm>
          <a:prstGeom prst="rect">
            <a:avLst/>
          </a:prstGeom>
          <a:noFill/>
        </p:spPr>
      </p:pic>
      <p:pic>
        <p:nvPicPr>
          <p:cNvPr id="24580" name="Picture 4" descr="http://www.congressionalgoldmedal.com/images/FredRogers_GoldSwea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828800"/>
            <a:ext cx="4286250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www.hulu.com/watch/31845/the-simpsons-no-more-cartoons</a:t>
            </a:r>
            <a:endParaRPr lang="en-US" dirty="0" smtClean="0"/>
          </a:p>
          <a:p>
            <a:r>
              <a:rPr lang="en-US" sz="1000" dirty="0" smtClean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video.google.com/videosearch?hl=en&amp;rlz=1T4ADBR_enUS271US289&amp;q=roadrunner+and+coyote&amp;oe=UTF-8&amp;um=1&amp;ie=UTF-8&amp;sa=N&amp;tab=wv&amp;oi=property_suggestions&amp;resnum=0&amp;ct=property-revision&amp;cd=1#hl=en&amp;emb=0&amp;q=violent%20bugs%20bunny&amp;start=0</a:t>
            </a:r>
            <a:endParaRPr lang="en-US" sz="1000" dirty="0" smtClean="0"/>
          </a:p>
          <a:p>
            <a:r>
              <a:rPr lang="en-US" sz="2800" smtClean="0">
                <a:hlinkClick r:id="rId4"/>
              </a:rPr>
              <a:t>http</a:t>
            </a:r>
            <a:r>
              <a:rPr lang="en-US" sz="2800" smtClean="0">
                <a:hlinkClick r:id="rId4"/>
              </a:rPr>
              <a:t>://</a:t>
            </a:r>
            <a:r>
              <a:rPr lang="en-US" sz="2800" smtClean="0">
                <a:hlinkClick r:id="rId4"/>
              </a:rPr>
              <a:t>www.dailymotion.com/video/x154zw_1941woody-woodpecker-pantry-panic_fun</a:t>
            </a:r>
            <a:endParaRPr lang="en-US" sz="280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Growing up, what was your favorite </a:t>
            </a:r>
            <a:r>
              <a:rPr lang="en-US" sz="3600" dirty="0" err="1" smtClean="0"/>
              <a:t>t.v</a:t>
            </a:r>
            <a:r>
              <a:rPr lang="en-US" sz="3600" dirty="0" smtClean="0"/>
              <a:t>. show?  Why was it your favorite </a:t>
            </a:r>
            <a:r>
              <a:rPr lang="en-US" sz="3600" dirty="0" err="1" smtClean="0"/>
              <a:t>t.v</a:t>
            </a:r>
            <a:r>
              <a:rPr lang="en-US" sz="3600" dirty="0" smtClean="0"/>
              <a:t>. show?</a:t>
            </a:r>
          </a:p>
          <a:p>
            <a:r>
              <a:rPr lang="en-US" sz="3600" dirty="0" smtClean="0"/>
              <a:t>Did you ever watch violent cartoons as a child? Examples?</a:t>
            </a:r>
          </a:p>
          <a:p>
            <a:r>
              <a:rPr lang="en-US" sz="3600" dirty="0" smtClean="0"/>
              <a:t>What affect does television have on our behavior?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Describe how humans learn via observation.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Close your eyes.  Picture a news anchor in your mind.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snbcmedia2.msn.com/j/msnbc/Components/Photos/041124/041124_brokaw_vmed.wid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838200"/>
            <a:ext cx="4419600" cy="5205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Does </a:t>
            </a:r>
            <a:r>
              <a:rPr lang="en-US" sz="4000" dirty="0" err="1" smtClean="0"/>
              <a:t>t</a:t>
            </a:r>
            <a:r>
              <a:rPr lang="en-US" sz="3400" dirty="0" err="1" smtClean="0"/>
              <a:t>.v</a:t>
            </a:r>
            <a:r>
              <a:rPr lang="en-US" sz="3400" dirty="0" smtClean="0"/>
              <a:t>. make us racist?</a:t>
            </a:r>
          </a:p>
          <a:p>
            <a:pPr lvl="1"/>
            <a:r>
              <a:rPr lang="en-US" sz="2800" dirty="0" smtClean="0"/>
              <a:t>Look at pie graph on p. 188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</a:t>
            </a:r>
            <a:r>
              <a:rPr lang="en-US" dirty="0" err="1" smtClean="0"/>
              <a:t>Bandura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news-service.stanford.edu/news/2006/february22/gifs/ppl_band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3886200" cy="4507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</a:t>
            </a:r>
            <a:r>
              <a:rPr lang="en-US" dirty="0" err="1" smtClean="0"/>
              <a:t>Bandura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Children observed an adult hitting an inflated “</a:t>
            </a:r>
            <a:r>
              <a:rPr lang="en-US" sz="3600" dirty="0" err="1" smtClean="0"/>
              <a:t>Bobo</a:t>
            </a:r>
            <a:r>
              <a:rPr lang="en-US" sz="3600" dirty="0" smtClean="0"/>
              <a:t> </a:t>
            </a:r>
            <a:r>
              <a:rPr lang="en-US" sz="3600" dirty="0" smtClean="0"/>
              <a:t>Doll.”</a:t>
            </a:r>
          </a:p>
          <a:p>
            <a:r>
              <a:rPr lang="en-US" sz="3600" dirty="0" smtClean="0"/>
              <a:t>Children observed a non-aggressive adult.</a:t>
            </a:r>
          </a:p>
          <a:p>
            <a:r>
              <a:rPr lang="en-US" sz="3600" dirty="0" smtClean="0"/>
              <a:t>Children placed in a setting with no adult.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202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Learning from Television</vt:lpstr>
      <vt:lpstr>Cartoons</vt:lpstr>
      <vt:lpstr>Bell Work</vt:lpstr>
      <vt:lpstr>Objectives</vt:lpstr>
      <vt:lpstr>Learning from Television</vt:lpstr>
      <vt:lpstr>Slide 6</vt:lpstr>
      <vt:lpstr>Learning from Television</vt:lpstr>
      <vt:lpstr>Albert Bandura</vt:lpstr>
      <vt:lpstr>Albert Bandura</vt:lpstr>
      <vt:lpstr>Result?</vt:lpstr>
      <vt:lpstr>More Experiments</vt:lpstr>
      <vt:lpstr>Other Sources of Violence?</vt:lpstr>
      <vt:lpstr>Other Sources?</vt:lpstr>
      <vt:lpstr>Other Questions</vt:lpstr>
      <vt:lpstr>Any Positives?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Television</dc:title>
  <dc:creator>millerje</dc:creator>
  <cp:lastModifiedBy>millerje</cp:lastModifiedBy>
  <cp:revision>5</cp:revision>
  <dcterms:created xsi:type="dcterms:W3CDTF">2008-10-10T12:35:03Z</dcterms:created>
  <dcterms:modified xsi:type="dcterms:W3CDTF">2008-10-10T13:12:38Z</dcterms:modified>
</cp:coreProperties>
</file>