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8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A0093-ABA3-4741-8DDF-6C723AC6AEEE}" type="datetimeFigureOut">
              <a:rPr lang="en-US" smtClean="0"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089E-F2A6-4423-9D4D-5863C2020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Image:Karl_Marx_00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Dialectical Materialism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Marxist Saying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“From each according to his ability; to each according to his needs.”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Exploitation of the masses</a:t>
            </a:r>
          </a:p>
          <a:p>
            <a:r>
              <a:rPr lang="en-US" sz="4400" dirty="0" smtClean="0"/>
              <a:t>Revolution of the Proletariat</a:t>
            </a:r>
          </a:p>
          <a:p>
            <a:r>
              <a:rPr lang="en-US" sz="4400" dirty="0" smtClean="0"/>
              <a:t>Dictatorship of the Proletariat</a:t>
            </a:r>
          </a:p>
          <a:p>
            <a:r>
              <a:rPr lang="en-US" sz="4400" dirty="0" smtClean="0"/>
              <a:t>Education of the masses</a:t>
            </a:r>
          </a:p>
          <a:p>
            <a:r>
              <a:rPr lang="en-US" sz="4400" dirty="0" smtClean="0"/>
              <a:t>Withering away of government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the difference between communism and capitalism?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thumb/d/d4/Karl_Marx_001.jpg/200px-Karl_Marx_001.jpg">
            <a:hlinkClick r:id="rId2" tooltip="Karl Marx 001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676400"/>
            <a:ext cx="3429000" cy="4834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Father was a ____________.</a:t>
            </a:r>
          </a:p>
          <a:p>
            <a:r>
              <a:rPr lang="en-US" sz="4400" dirty="0" smtClean="0"/>
              <a:t>Studied _____ and ______.</a:t>
            </a:r>
          </a:p>
          <a:p>
            <a:r>
              <a:rPr lang="en-US" sz="4400" dirty="0" smtClean="0"/>
              <a:t>Editor of a paper and fled to _________.</a:t>
            </a:r>
          </a:p>
        </p:txBody>
      </p:sp>
      <p:pic>
        <p:nvPicPr>
          <p:cNvPr id="7170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038600"/>
            <a:ext cx="2438400" cy="2460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Kicked out of Paris and eventually lived in _________.</a:t>
            </a:r>
          </a:p>
          <a:p>
            <a:r>
              <a:rPr lang="en-US" sz="4400" dirty="0" smtClean="0"/>
              <a:t>He had little to do with . . . </a:t>
            </a:r>
            <a:endParaRPr lang="en-US" sz="4400" dirty="0"/>
          </a:p>
        </p:txBody>
      </p:sp>
      <p:pic>
        <p:nvPicPr>
          <p:cNvPr id="8198" name="Picture 6" descr="C:\Documents and Settings\millerje\Local Settings\Temporary Internet Files\Content.IE5\G3MZ2HU1\MCj00900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566386"/>
            <a:ext cx="3048000" cy="3291614"/>
          </a:xfrm>
          <a:prstGeom prst="rect">
            <a:avLst/>
          </a:prstGeom>
          <a:noFill/>
        </p:spPr>
      </p:pic>
      <p:pic>
        <p:nvPicPr>
          <p:cNvPr id="8199" name="Picture 7" descr="C:\Documents and Settings\millerje\Local Settings\Temporary Internet Files\Content.IE5\GDUBCHUF\MPj043314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038600"/>
            <a:ext cx="364199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Materialism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Marx’s theory</a:t>
            </a:r>
          </a:p>
          <a:p>
            <a:r>
              <a:rPr lang="en-US" sz="4400" dirty="0" smtClean="0"/>
              <a:t>The extreme differences between the rich and poor</a:t>
            </a:r>
            <a:endParaRPr lang="en-US" sz="4400" dirty="0"/>
          </a:p>
        </p:txBody>
      </p:sp>
      <p:pic>
        <p:nvPicPr>
          <p:cNvPr id="9218" name="Picture 2" descr="C:\Documents and Settings\millerje\Local Settings\Temporary Internet Files\Content.IE5\IV0B614J\MCj043630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733800"/>
            <a:ext cx="3124200" cy="3124200"/>
          </a:xfrm>
          <a:prstGeom prst="rect">
            <a:avLst/>
          </a:prstGeom>
          <a:noFill/>
        </p:spPr>
      </p:pic>
      <p:pic>
        <p:nvPicPr>
          <p:cNvPr id="9223" name="Picture 7" descr="C:\Documents and Settings\millerje\Local Settings\Temporary Internet Files\Content.IE5\GDUBCHUF\MPj04277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429000"/>
            <a:ext cx="2058516" cy="3086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Marx’s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Series of conflicts between the classes</a:t>
            </a:r>
          </a:p>
          <a:p>
            <a:pPr lvl="1"/>
            <a:r>
              <a:rPr lang="en-US" sz="4400" dirty="0" smtClean="0"/>
              <a:t>Proletariat</a:t>
            </a:r>
          </a:p>
          <a:p>
            <a:pPr lvl="1"/>
            <a:r>
              <a:rPr lang="en-US" sz="4400" dirty="0" smtClean="0"/>
              <a:t>Bourgeoisie </a:t>
            </a:r>
          </a:p>
          <a:p>
            <a:r>
              <a:rPr lang="en-US" sz="4400" dirty="0" smtClean="0"/>
              <a:t>The working class will overthrow the ruling class</a:t>
            </a:r>
            <a:endParaRPr lang="en-US" sz="4400" dirty="0"/>
          </a:p>
        </p:txBody>
      </p:sp>
      <p:pic>
        <p:nvPicPr>
          <p:cNvPr id="10242" name="Picture 2" descr="C:\Documents and Settings\millerje\Local Settings\Temporary Internet Files\Content.IE5\7ZPL9LDQ\MCj014942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133600"/>
            <a:ext cx="1490804" cy="2877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Marx’s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Result</a:t>
            </a:r>
          </a:p>
          <a:p>
            <a:pPr lvl="1"/>
            <a:r>
              <a:rPr lang="en-US" sz="4400" dirty="0" smtClean="0"/>
              <a:t>A classless society</a:t>
            </a:r>
          </a:p>
          <a:p>
            <a:pPr lvl="1"/>
            <a:r>
              <a:rPr lang="en-US" sz="4400" dirty="0" smtClean="0"/>
              <a:t>Means of production will be publicly owned</a:t>
            </a:r>
            <a:endParaRPr lang="en-US" sz="4400" dirty="0"/>
          </a:p>
        </p:txBody>
      </p:sp>
      <p:pic>
        <p:nvPicPr>
          <p:cNvPr id="11266" name="Picture 2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33400"/>
            <a:ext cx="2514600" cy="2700408"/>
          </a:xfrm>
          <a:prstGeom prst="rect">
            <a:avLst/>
          </a:prstGeom>
          <a:noFill/>
        </p:spPr>
      </p:pic>
      <p:pic>
        <p:nvPicPr>
          <p:cNvPr id="11267" name="Picture 3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038600"/>
            <a:ext cx="2590800" cy="2687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Marxist Writings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Communist Manifesto—1848</a:t>
            </a:r>
          </a:p>
          <a:p>
            <a:r>
              <a:rPr lang="en-US" sz="4400" dirty="0" smtClean="0"/>
              <a:t>Das </a:t>
            </a:r>
            <a:r>
              <a:rPr lang="en-US" sz="4400" dirty="0" err="1" smtClean="0"/>
              <a:t>Kapital</a:t>
            </a:r>
            <a:r>
              <a:rPr lang="en-US" sz="4400" dirty="0" smtClean="0"/>
              <a:t>--1867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Karl Marx</vt:lpstr>
      <vt:lpstr>Bell Work</vt:lpstr>
      <vt:lpstr>Karl Marx</vt:lpstr>
      <vt:lpstr>Karl Marx</vt:lpstr>
      <vt:lpstr>Slide 5</vt:lpstr>
      <vt:lpstr>Dialectical Materialism</vt:lpstr>
      <vt:lpstr>Marx’s Projections</vt:lpstr>
      <vt:lpstr>Marx’s Projections</vt:lpstr>
      <vt:lpstr>Marxist Writings</vt:lpstr>
      <vt:lpstr>Marxist Saying</vt:lpstr>
      <vt:lpstr>Basics of Communism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Marx</dc:title>
  <dc:creator>millerje</dc:creator>
  <cp:lastModifiedBy>millerje</cp:lastModifiedBy>
  <cp:revision>3</cp:revision>
  <dcterms:created xsi:type="dcterms:W3CDTF">2008-04-30T12:46:17Z</dcterms:created>
  <dcterms:modified xsi:type="dcterms:W3CDTF">2008-04-30T13:15:26Z</dcterms:modified>
</cp:coreProperties>
</file>