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47EF-3874-453D-827C-B1E5272D5291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C19E-7C62-4D6F-A675-B8BCB0203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92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47EF-3874-453D-827C-B1E5272D5291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C19E-7C62-4D6F-A675-B8BCB0203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91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47EF-3874-453D-827C-B1E5272D5291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C19E-7C62-4D6F-A675-B8BCB0203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3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47EF-3874-453D-827C-B1E5272D5291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C19E-7C62-4D6F-A675-B8BCB0203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6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47EF-3874-453D-827C-B1E5272D5291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C19E-7C62-4D6F-A675-B8BCB0203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3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47EF-3874-453D-827C-B1E5272D5291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C19E-7C62-4D6F-A675-B8BCB0203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0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47EF-3874-453D-827C-B1E5272D5291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C19E-7C62-4D6F-A675-B8BCB0203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1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47EF-3874-453D-827C-B1E5272D5291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C19E-7C62-4D6F-A675-B8BCB0203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7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47EF-3874-453D-827C-B1E5272D5291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C19E-7C62-4D6F-A675-B8BCB0203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2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47EF-3874-453D-827C-B1E5272D5291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C19E-7C62-4D6F-A675-B8BCB0203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09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47EF-3874-453D-827C-B1E5272D5291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C19E-7C62-4D6F-A675-B8BCB0203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5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547EF-3874-453D-827C-B1E5272D5291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8C19E-7C62-4D6F-A675-B8BCB0203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1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533400"/>
            <a:ext cx="48387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016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821356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798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239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14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809625"/>
            <a:ext cx="714375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765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609600"/>
            <a:ext cx="801462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732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2" y="1676400"/>
            <a:ext cx="762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617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004"/>
            <a:ext cx="5532275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830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54811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863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85800"/>
            <a:ext cx="5585114" cy="558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17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66800"/>
            <a:ext cx="4293241" cy="456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516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CEG140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E. Miller</dc:creator>
  <cp:lastModifiedBy>Joseph E. Miller</cp:lastModifiedBy>
  <cp:revision>2</cp:revision>
  <dcterms:created xsi:type="dcterms:W3CDTF">2013-08-28T12:29:29Z</dcterms:created>
  <dcterms:modified xsi:type="dcterms:W3CDTF">2013-08-28T12:41:31Z</dcterms:modified>
</cp:coreProperties>
</file>