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AF7F7CD-7046-4B47-92E2-DDD74A9C1E2E}" type="datetimeFigureOut">
              <a:rPr lang="en-US" smtClean="0"/>
              <a:t>10/30/2008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A5885F3-BF07-4180-8888-DECA90C8D56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F7CD-7046-4B47-92E2-DDD74A9C1E2E}" type="datetimeFigureOut">
              <a:rPr lang="en-US" smtClean="0"/>
              <a:t>10/30/2008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85F3-BF07-4180-8888-DECA90C8D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F7CD-7046-4B47-92E2-DDD74A9C1E2E}" type="datetimeFigureOut">
              <a:rPr lang="en-US" smtClean="0"/>
              <a:t>10/30/2008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85F3-BF07-4180-8888-DECA90C8D5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F7CD-7046-4B47-92E2-DDD74A9C1E2E}" type="datetimeFigureOut">
              <a:rPr lang="en-US" smtClean="0"/>
              <a:t>10/30/2008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85F3-BF07-4180-8888-DECA90C8D5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AF7F7CD-7046-4B47-92E2-DDD74A9C1E2E}" type="datetimeFigureOut">
              <a:rPr lang="en-US" smtClean="0"/>
              <a:t>10/30/2008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A5885F3-BF07-4180-8888-DECA90C8D5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F7CD-7046-4B47-92E2-DDD74A9C1E2E}" type="datetimeFigureOut">
              <a:rPr lang="en-US" smtClean="0"/>
              <a:t>10/30/2008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85F3-BF07-4180-8888-DECA90C8D5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F7CD-7046-4B47-92E2-DDD74A9C1E2E}" type="datetimeFigureOut">
              <a:rPr lang="en-US" smtClean="0"/>
              <a:t>10/30/2008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85F3-BF07-4180-8888-DECA90C8D56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F7CD-7046-4B47-92E2-DDD74A9C1E2E}" type="datetimeFigureOut">
              <a:rPr lang="en-US" smtClean="0"/>
              <a:t>10/30/2008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85F3-BF07-4180-8888-DECA90C8D56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F7CD-7046-4B47-92E2-DDD74A9C1E2E}" type="datetimeFigureOut">
              <a:rPr lang="en-US" smtClean="0"/>
              <a:t>10/30/2008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85F3-BF07-4180-8888-DECA90C8D5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F7CD-7046-4B47-92E2-DDD74A9C1E2E}" type="datetimeFigureOut">
              <a:rPr lang="en-US" smtClean="0"/>
              <a:t>10/30/2008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85F3-BF07-4180-8888-DECA90C8D5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F7CD-7046-4B47-92E2-DDD74A9C1E2E}" type="datetimeFigureOut">
              <a:rPr lang="en-US" smtClean="0"/>
              <a:t>10/30/2008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85F3-BF07-4180-8888-DECA90C8D5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AF7F7CD-7046-4B47-92E2-DDD74A9C1E2E}" type="datetimeFigureOut">
              <a:rPr lang="en-US" smtClean="0"/>
              <a:t>10/30/2008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5885F3-BF07-4180-8888-DECA90C8D56B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Emotion and the Brain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“beat the box”?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Become distracted</a:t>
            </a:r>
            <a:endParaRPr lang="en-US" sz="4000" dirty="0"/>
          </a:p>
        </p:txBody>
      </p:sp>
      <p:pic>
        <p:nvPicPr>
          <p:cNvPr id="22530" name="Picture 2" descr="http://threeminds.organic.com/images/threeminds_legacy/images/distract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133600"/>
            <a:ext cx="4457700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“beat the box”?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Tranquilizers</a:t>
            </a:r>
            <a:endParaRPr lang="en-US" sz="4000" dirty="0"/>
          </a:p>
        </p:txBody>
      </p:sp>
      <p:pic>
        <p:nvPicPr>
          <p:cNvPr id="23554" name="Picture 2" descr="http://img.tfd.com/wn/33/62F6D-minor-tranquiliz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514600"/>
            <a:ext cx="3048000" cy="30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“beat the box”?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Tensing muscles and thinking about something exciting</a:t>
            </a:r>
          </a:p>
          <a:p>
            <a:pPr>
              <a:buNone/>
            </a:pPr>
            <a:endParaRPr lang="en-US" sz="3600" dirty="0" smtClean="0"/>
          </a:p>
        </p:txBody>
      </p:sp>
      <p:pic>
        <p:nvPicPr>
          <p:cNvPr id="24578" name="Picture 2" descr="C:\Documents and Settings\millerje\Local Settings\Temporary Internet Files\Content.IE5\F0305WG9\MCj019818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124200"/>
            <a:ext cx="2895600" cy="3084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to Polygraph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eternalhealthclinic.org/images/full%20body%20sc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676400"/>
            <a:ext cx="4267200" cy="4280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Describe how the brain processes the emotion of fear.</a:t>
            </a:r>
          </a:p>
          <a:p>
            <a:r>
              <a:rPr lang="en-US" sz="3600" dirty="0" smtClean="0"/>
              <a:t>Identify the purpose of a polygraph test.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 and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part of the brain is associated with fear?</a:t>
            </a:r>
            <a:endParaRPr lang="en-US" sz="3600" dirty="0"/>
          </a:p>
        </p:txBody>
      </p:sp>
      <p:pic>
        <p:nvPicPr>
          <p:cNvPr id="1028" name="Picture 4" descr="http://www.ipmc.cnrs.fr/~duprat/neurophysiology/images/brai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667000"/>
            <a:ext cx="4762500" cy="3867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Emotion and the Brain (cont.)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When the </a:t>
            </a:r>
            <a:r>
              <a:rPr lang="en-US" sz="2800" dirty="0" smtClean="0"/>
              <a:t>amygdale </a:t>
            </a:r>
            <a:r>
              <a:rPr lang="en-US" sz="2800" dirty="0" smtClean="0"/>
              <a:t>is activated . . . </a:t>
            </a:r>
            <a:endParaRPr lang="en-US" dirty="0"/>
          </a:p>
        </p:txBody>
      </p:sp>
      <p:pic>
        <p:nvPicPr>
          <p:cNvPr id="16386" name="Picture 2" descr="http://msp215.photobucket.com/albums/cc225/chrismca08/angry_f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057400"/>
            <a:ext cx="4953000" cy="4507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 and the Brain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Emotions can be lateralized.</a:t>
            </a:r>
            <a:endParaRPr lang="en-US" sz="3600" dirty="0"/>
          </a:p>
        </p:txBody>
      </p:sp>
      <p:pic>
        <p:nvPicPr>
          <p:cNvPr id="17410" name="Picture 2" descr="C:\Documents and Settings\millerje\Local Settings\Temporary Internet Files\Content.IE5\XRNVLP4E\MPj0438875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362200"/>
            <a:ext cx="64008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Polygraph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Polygraph &quot;testing&quot; has no scientific basi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828800"/>
            <a:ext cx="6705600" cy="3986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Polygraph Tests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/>
              <a:t>Polygraph tests detect changes in . . . </a:t>
            </a:r>
          </a:p>
          <a:p>
            <a:pPr lvl="1"/>
            <a:r>
              <a:rPr lang="en-US" sz="4000" dirty="0" smtClean="0"/>
              <a:t>Heart rate</a:t>
            </a:r>
          </a:p>
          <a:p>
            <a:pPr lvl="1"/>
            <a:r>
              <a:rPr lang="en-US" sz="4000" dirty="0" smtClean="0"/>
              <a:t>Blood pressure</a:t>
            </a:r>
          </a:p>
          <a:p>
            <a:pPr lvl="1"/>
            <a:r>
              <a:rPr lang="en-US" sz="4000" dirty="0" smtClean="0"/>
              <a:t>Respiration rate</a:t>
            </a:r>
          </a:p>
          <a:p>
            <a:pPr lvl="1"/>
            <a:r>
              <a:rPr lang="en-US" sz="4000" dirty="0" smtClean="0"/>
              <a:t>Skin conductance response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you “beat the box”?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Become a habitual liar</a:t>
            </a:r>
            <a:endParaRPr lang="en-US" sz="4000" dirty="0"/>
          </a:p>
        </p:txBody>
      </p:sp>
      <p:pic>
        <p:nvPicPr>
          <p:cNvPr id="19458" name="Picture 2" descr="http://www.nbcuniversalstore.com/img/product/resized/00006159-435456_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4384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“beat the box”?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Don’t pay attention.</a:t>
            </a:r>
            <a:endParaRPr lang="en-US" sz="4000" dirty="0"/>
          </a:p>
        </p:txBody>
      </p:sp>
      <p:pic>
        <p:nvPicPr>
          <p:cNvPr id="21506" name="Picture 2" descr="C:\Documents and Settings\millerje\Local Settings\Temporary Internet Files\Content.IE5\6PPANQXC\MPj0439397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86000"/>
            <a:ext cx="6400800" cy="427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32</TotalTime>
  <Words>150</Words>
  <Application>Microsoft Office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Origin</vt:lpstr>
      <vt:lpstr>Emotion and the Brain</vt:lpstr>
      <vt:lpstr>Objectives</vt:lpstr>
      <vt:lpstr>Emotion and the Brain</vt:lpstr>
      <vt:lpstr>Emotion and the Brain (cont.)</vt:lpstr>
      <vt:lpstr>Emotion and the Brain (cont.)</vt:lpstr>
      <vt:lpstr>Polygraph Tests</vt:lpstr>
      <vt:lpstr>Polygraph Tests (cont.)</vt:lpstr>
      <vt:lpstr>How can you “beat the box”?</vt:lpstr>
      <vt:lpstr>How can you “beat the box”?</vt:lpstr>
      <vt:lpstr>How can you “beat the box”?</vt:lpstr>
      <vt:lpstr>How can you “beat the box”?</vt:lpstr>
      <vt:lpstr>How can you “beat the box”?</vt:lpstr>
      <vt:lpstr>Alternative to Polygraph Tests</vt:lpstr>
    </vt:vector>
  </TitlesOfParts>
  <Company>CEG140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 and the Brain</dc:title>
  <dc:creator>millerje</dc:creator>
  <cp:lastModifiedBy>millerje</cp:lastModifiedBy>
  <cp:revision>4</cp:revision>
  <dcterms:created xsi:type="dcterms:W3CDTF">2008-10-30T21:23:56Z</dcterms:created>
  <dcterms:modified xsi:type="dcterms:W3CDTF">2008-10-30T21:56:50Z</dcterms:modified>
</cp:coreProperties>
</file>