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A16D-8E78-4BC3-BC61-966413D908E3}" type="datetimeFigureOut">
              <a:rPr lang="en-US" smtClean="0"/>
              <a:t>4/10/2008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0F17-0C22-4860-85BA-1EC89C01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A16D-8E78-4BC3-BC61-966413D908E3}" type="datetimeFigureOut">
              <a:rPr lang="en-US" smtClean="0"/>
              <a:t>4/10/2008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0F17-0C22-4860-85BA-1EC89C01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A16D-8E78-4BC3-BC61-966413D908E3}" type="datetimeFigureOut">
              <a:rPr lang="en-US" smtClean="0"/>
              <a:t>4/10/2008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0F17-0C22-4860-85BA-1EC89C01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A16D-8E78-4BC3-BC61-966413D908E3}" type="datetimeFigureOut">
              <a:rPr lang="en-US" smtClean="0"/>
              <a:t>4/10/2008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0F17-0C22-4860-85BA-1EC89C01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A16D-8E78-4BC3-BC61-966413D908E3}" type="datetimeFigureOut">
              <a:rPr lang="en-US" smtClean="0"/>
              <a:t>4/10/2008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0F17-0C22-4860-85BA-1EC89C01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A16D-8E78-4BC3-BC61-966413D908E3}" type="datetimeFigureOut">
              <a:rPr lang="en-US" smtClean="0"/>
              <a:t>4/10/2008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0F17-0C22-4860-85BA-1EC89C01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A16D-8E78-4BC3-BC61-966413D908E3}" type="datetimeFigureOut">
              <a:rPr lang="en-US" smtClean="0"/>
              <a:t>4/10/2008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0F17-0C22-4860-85BA-1EC89C01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A16D-8E78-4BC3-BC61-966413D908E3}" type="datetimeFigureOut">
              <a:rPr lang="en-US" smtClean="0"/>
              <a:t>4/10/2008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0F17-0C22-4860-85BA-1EC89C01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A16D-8E78-4BC3-BC61-966413D908E3}" type="datetimeFigureOut">
              <a:rPr lang="en-US" smtClean="0"/>
              <a:t>4/10/2008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0F17-0C22-4860-85BA-1EC89C01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A16D-8E78-4BC3-BC61-966413D908E3}" type="datetimeFigureOut">
              <a:rPr lang="en-US" smtClean="0"/>
              <a:t>4/10/2008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0F17-0C22-4860-85BA-1EC89C01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A16D-8E78-4BC3-BC61-966413D908E3}" type="datetimeFigureOut">
              <a:rPr lang="en-US" smtClean="0"/>
              <a:t>4/10/2008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0F17-0C22-4860-85BA-1EC89C01A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  <a:alpha val="9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4A16D-8E78-4BC3-BC61-966413D908E3}" type="datetimeFigureOut">
              <a:rPr lang="en-US" smtClean="0"/>
              <a:t>4/10/2008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50F17-0C22-4860-85BA-1EC89C01A0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Deviance and Social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Documents and Settings\millerje\Local Settings\Temporary Internet Files\Content.IE5\L1RG6ACG\MCPE00359_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81000"/>
            <a:ext cx="4495800" cy="5940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Negative sanctions indicate that social control has _____ and ______ has occurred.</a:t>
            </a:r>
            <a:endParaRPr lang="en-US" sz="4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side of Deviance?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do you think of when you hear of . . . </a:t>
            </a:r>
            <a:endParaRPr lang="en-US" sz="4400" dirty="0"/>
          </a:p>
        </p:txBody>
      </p:sp>
      <p:pic>
        <p:nvPicPr>
          <p:cNvPr id="8194" name="Picture 2" descr="C:\Documents and Settings\millerje\Local Settings\Temporary Internet Files\Content.IE5\WMU78Z32\MCj0287504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438400"/>
            <a:ext cx="3352800" cy="4049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When you apply sanctions to deviant behavior, you create an “us” vs. “them” scenario.</a:t>
            </a:r>
            <a:endParaRPr lang="en-US" sz="4400" dirty="0"/>
          </a:p>
        </p:txBody>
      </p:sp>
      <p:pic>
        <p:nvPicPr>
          <p:cNvPr id="9218" name="Picture 2" descr="C:\Documents and Settings\millerje\Local Settings\Temporary Internet Files\Content.IE5\AG9BDMSJ\MCj031988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581400"/>
            <a:ext cx="3657600" cy="3149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Under most conditions, social behavior is . . . </a:t>
            </a:r>
            <a:endParaRPr lang="en-US" sz="4400" dirty="0"/>
          </a:p>
        </p:txBody>
      </p:sp>
      <p:pic>
        <p:nvPicPr>
          <p:cNvPr id="1027" name="Picture 3" descr="C:\Documents and Settings\millerje\Local Settings\Temporary Internet Files\Content.IE5\WMU78Z32\MCBL00522_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124200"/>
            <a:ext cx="4582562" cy="3289426"/>
          </a:xfrm>
          <a:prstGeom prst="rect">
            <a:avLst/>
          </a:prstGeom>
          <a:noFill/>
        </p:spPr>
      </p:pic>
      <p:pic>
        <p:nvPicPr>
          <p:cNvPr id="1028" name="Picture 4" descr="C:\Documents and Settings\millerje\Local Settings\Temporary Internet Files\Content.IE5\KVT22WEE\MPj0435885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971800"/>
            <a:ext cx="38862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millerje\Local Settings\Temporary Internet Files\Content.IE5\KVT22WEE\MPj0427829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Order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Social order can only take place if there is a means of . . . </a:t>
            </a:r>
          </a:p>
          <a:p>
            <a:r>
              <a:rPr lang="en-US" sz="4400" dirty="0" smtClean="0"/>
              <a:t>It starts with the ____ process.</a:t>
            </a:r>
            <a:endParaRPr lang="en-US" sz="4400" dirty="0"/>
          </a:p>
        </p:txBody>
      </p:sp>
      <p:pic>
        <p:nvPicPr>
          <p:cNvPr id="2051" name="Picture 3" descr="C:\Documents and Settings\millerje\Local Settings\Temporary Internet Files\Content.IE5\KVT22WEE\MCj043559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774688"/>
            <a:ext cx="2514600" cy="3083312"/>
          </a:xfrm>
          <a:prstGeom prst="rect">
            <a:avLst/>
          </a:prstGeom>
          <a:noFill/>
        </p:spPr>
      </p:pic>
      <p:pic>
        <p:nvPicPr>
          <p:cNvPr id="2054" name="Picture 6" descr="C:\Documents and Settings\millerje\Local Settings\Temporary Internet Files\Content.IE5\KVT22WEE\MPj042768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875008"/>
            <a:ext cx="2895600" cy="2982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Most people conform to social norms and rarely question their own behavior.</a:t>
            </a:r>
            <a:endParaRPr lang="en-US" sz="4400" dirty="0"/>
          </a:p>
        </p:txBody>
      </p:sp>
      <p:pic>
        <p:nvPicPr>
          <p:cNvPr id="3075" name="Picture 3" descr="C:\Documents and Settings\millerje\Local Settings\Temporary Internet Files\Content.IE5\L1RG6ACG\MPj042437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352800"/>
            <a:ext cx="35052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When socialization cannot guarantee social conformity . . . </a:t>
            </a:r>
          </a:p>
          <a:p>
            <a:pPr lvl="1"/>
            <a:r>
              <a:rPr lang="en-US" sz="4400" dirty="0" smtClean="0"/>
              <a:t>Rewards for conformity</a:t>
            </a:r>
          </a:p>
          <a:p>
            <a:pPr lvl="1"/>
            <a:r>
              <a:rPr lang="en-US" sz="4400" dirty="0" smtClean="0"/>
              <a:t>Punishment for non-conformity</a:t>
            </a:r>
          </a:p>
          <a:p>
            <a:pPr lvl="1"/>
            <a:r>
              <a:rPr lang="en-US" sz="4400" dirty="0" smtClean="0"/>
              <a:t>Formal/Informal</a:t>
            </a:r>
            <a:endParaRPr lang="en-US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millerje\Local Settings\Temporary Internet Files\Content.IE5\WMU78Z32\MCBD10733_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95400"/>
            <a:ext cx="2743200" cy="4740834"/>
          </a:xfrm>
          <a:prstGeom prst="rect">
            <a:avLst/>
          </a:prstGeom>
          <a:noFill/>
        </p:spPr>
      </p:pic>
      <p:pic>
        <p:nvPicPr>
          <p:cNvPr id="4099" name="Picture 3" descr="C:\Documents and Settings\millerje\Local Settings\Temporary Internet Files\Content.IE5\WMU78Z32\MPj0427709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447800"/>
            <a:ext cx="39624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millerje\Local Settings\Temporary Internet Files\Content.IE5\AG9BDMSJ\MPj040748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4648200" cy="3097590"/>
          </a:xfrm>
          <a:prstGeom prst="rect">
            <a:avLst/>
          </a:prstGeom>
          <a:noFill/>
        </p:spPr>
      </p:pic>
      <p:pic>
        <p:nvPicPr>
          <p:cNvPr id="5123" name="Picture 3" descr="C:\Documents and Settings\millerje\Local Settings\Temporary Internet Files\Content.IE5\L1RG6ACG\MCSY01894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838200"/>
            <a:ext cx="3353402" cy="5275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millerje\Local Settings\Temporary Internet Files\Content.IE5\WMU78Z32\MCj0435999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3352800" cy="3276847"/>
          </a:xfrm>
          <a:prstGeom prst="rect">
            <a:avLst/>
          </a:prstGeom>
          <a:noFill/>
        </p:spPr>
      </p:pic>
      <p:pic>
        <p:nvPicPr>
          <p:cNvPr id="6147" name="Picture 3" descr="C:\Documents and Settings\millerje\Local Settings\Temporary Internet Files\Content.IE5\WMU78Z32\MCj0406118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752600"/>
            <a:ext cx="4114800" cy="3079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126</Words>
  <Application>Microsoft Office PowerPoint</Application>
  <PresentationFormat>On-screen Show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Deviance and Social Control</vt:lpstr>
      <vt:lpstr>Introduction</vt:lpstr>
      <vt:lpstr>Slide 3</vt:lpstr>
      <vt:lpstr>Social Order</vt:lpstr>
      <vt:lpstr>Social Order</vt:lpstr>
      <vt:lpstr>Social Order</vt:lpstr>
      <vt:lpstr>Slide 7</vt:lpstr>
      <vt:lpstr>Slide 8</vt:lpstr>
      <vt:lpstr>Slide 9</vt:lpstr>
      <vt:lpstr>Slide 10</vt:lpstr>
      <vt:lpstr>Social Order</vt:lpstr>
      <vt:lpstr>Positive side of Deviance?</vt:lpstr>
      <vt:lpstr>Conclusion</vt:lpstr>
    </vt:vector>
  </TitlesOfParts>
  <Company>CEG140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Deviance and Social Control</dc:title>
  <dc:creator>millerje</dc:creator>
  <cp:lastModifiedBy>millerje</cp:lastModifiedBy>
  <cp:revision>4</cp:revision>
  <dcterms:created xsi:type="dcterms:W3CDTF">2008-04-10T21:21:21Z</dcterms:created>
  <dcterms:modified xsi:type="dcterms:W3CDTF">2008-04-10T23:11:47Z</dcterms:modified>
</cp:coreProperties>
</file>