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BAD997-6947-4B36-81D6-05DAF1D73A09}" type="datetimeFigureOut">
              <a:rPr lang="en-US" smtClean="0"/>
              <a:t>9/18/2009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5187DF-79F0-4042-BB41-AD44E549D5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AFDA-7831-44E5-8239-F627BEC8B0CC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DC8AFDA-7831-44E5-8239-F627BEC8B0CC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849B911E-DB2E-4EC4-BD6D-55FB6E0A6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Arab-Israeli Conflict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Sources of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Iran/Iraq War</a:t>
            </a:r>
          </a:p>
          <a:p>
            <a:r>
              <a:rPr lang="en-US" sz="4000" dirty="0" smtClean="0"/>
              <a:t>Persian Gulf War</a:t>
            </a:r>
            <a:endParaRPr lang="en-US" sz="4000" dirty="0"/>
          </a:p>
        </p:txBody>
      </p:sp>
      <p:pic>
        <p:nvPicPr>
          <p:cNvPr id="2050" name="Picture 2" descr="http://www.temple.edu/cenfad/strategic-visions/SV-4-03/images/rumayia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114675"/>
            <a:ext cx="499110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etterbytheyear.org/palestine/images/palestine_ma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0"/>
            <a:ext cx="546615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Religion, Ethnicity, and Culture</a:t>
            </a:r>
          </a:p>
          <a:p>
            <a:r>
              <a:rPr lang="en-US" sz="4000" dirty="0" smtClean="0"/>
              <a:t>Land, Property, and Water</a:t>
            </a:r>
          </a:p>
          <a:p>
            <a:pPr lvl="1"/>
            <a:r>
              <a:rPr lang="en-US" sz="3600" dirty="0" smtClean="0"/>
              <a:t>Diaspora</a:t>
            </a:r>
          </a:p>
          <a:p>
            <a:r>
              <a:rPr lang="en-US" sz="4000" dirty="0" smtClean="0"/>
              <a:t>History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Creation of Modern Israel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Zionism</a:t>
            </a:r>
          </a:p>
          <a:p>
            <a:r>
              <a:rPr lang="en-US" sz="4000" dirty="0" smtClean="0"/>
              <a:t>Balfour Declaration (WWI)</a:t>
            </a:r>
          </a:p>
          <a:p>
            <a:r>
              <a:rPr lang="en-US" sz="4000" dirty="0" smtClean="0"/>
              <a:t>Holocaust and WWII</a:t>
            </a:r>
          </a:p>
          <a:p>
            <a:r>
              <a:rPr lang="en-US" sz="4000" dirty="0" smtClean="0"/>
              <a:t>British Control vs. U.S.</a:t>
            </a:r>
          </a:p>
          <a:p>
            <a:pPr>
              <a:buNone/>
            </a:pPr>
            <a:r>
              <a:rPr lang="en-US" sz="4000" dirty="0" smtClean="0"/>
              <a:t>   Control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of Palestine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West Bank</a:t>
            </a:r>
          </a:p>
          <a:p>
            <a:r>
              <a:rPr lang="en-US" sz="4000" dirty="0" smtClean="0"/>
              <a:t>Gaza Strip</a:t>
            </a:r>
            <a:endParaRPr lang="en-US" sz="4000" dirty="0"/>
          </a:p>
        </p:txBody>
      </p:sp>
      <p:pic>
        <p:nvPicPr>
          <p:cNvPr id="4" name="Picture 2" descr="http://www.betterbytheyear.org/palestine/images/palestine_ma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676400"/>
            <a:ext cx="3733800" cy="468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Israel @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Arab-Israeli War (1948)</a:t>
            </a:r>
          </a:p>
          <a:p>
            <a:r>
              <a:rPr lang="en-US" sz="4000" dirty="0" smtClean="0"/>
              <a:t>Six Day War (1967)</a:t>
            </a:r>
          </a:p>
          <a:p>
            <a:r>
              <a:rPr lang="en-US" sz="4000" dirty="0" smtClean="0"/>
              <a:t>Yom Kippur War (1973)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Attempts @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Shuttle Diplomacy</a:t>
            </a:r>
          </a:p>
          <a:p>
            <a:r>
              <a:rPr lang="en-US" sz="4000" dirty="0" smtClean="0"/>
              <a:t>Camp David Accords</a:t>
            </a:r>
          </a:p>
          <a:p>
            <a:r>
              <a:rPr lang="en-US" sz="4000" dirty="0" smtClean="0"/>
              <a:t>Oslo Talks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Sources of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PLO—</a:t>
            </a:r>
            <a:r>
              <a:rPr lang="en-US" sz="4000" dirty="0" err="1" smtClean="0"/>
              <a:t>Yassar</a:t>
            </a:r>
            <a:r>
              <a:rPr lang="en-US" sz="4000" dirty="0" smtClean="0"/>
              <a:t> Arafat</a:t>
            </a:r>
            <a:endParaRPr lang="en-US" sz="4000" dirty="0"/>
          </a:p>
        </p:txBody>
      </p:sp>
      <p:pic>
        <p:nvPicPr>
          <p:cNvPr id="4098" name="Picture 2" descr="http://www.mukto-mona.com/Recent_Debate/araf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362200"/>
            <a:ext cx="3038475" cy="423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Sources of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Iranian Hostage Crisis</a:t>
            </a:r>
            <a:endParaRPr lang="en-US" sz="4000" dirty="0"/>
          </a:p>
        </p:txBody>
      </p:sp>
      <p:pic>
        <p:nvPicPr>
          <p:cNvPr id="3074" name="Picture 2" descr="http://cache.eb.com/eb/image?id=71284&amp;rendTypeId=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743200"/>
            <a:ext cx="523875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 Drop Design Slid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 Drop Design Slide</Template>
  <TotalTime>760</TotalTime>
  <Words>100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Water Drop Design Slide</vt:lpstr>
      <vt:lpstr>Arab-Israeli Conflict</vt:lpstr>
      <vt:lpstr>Slide 2</vt:lpstr>
      <vt:lpstr>Reasons for Conflict</vt:lpstr>
      <vt:lpstr>The Creation of Modern Israel</vt:lpstr>
      <vt:lpstr>Partitioning of Palestine</vt:lpstr>
      <vt:lpstr>Israel @ War </vt:lpstr>
      <vt:lpstr>Attempts @ Peace</vt:lpstr>
      <vt:lpstr>Other Sources of Conflict</vt:lpstr>
      <vt:lpstr>Other Sources of Conflict</vt:lpstr>
      <vt:lpstr>Other Sources of Conflict</vt:lpstr>
    </vt:vector>
  </TitlesOfParts>
  <Company>CEG140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Arab-Israeli Conflict</dc:title>
  <dc:creator>millerje</dc:creator>
  <cp:lastModifiedBy>Tech</cp:lastModifiedBy>
  <cp:revision>46</cp:revision>
  <dcterms:created xsi:type="dcterms:W3CDTF">2008-09-04T16:06:08Z</dcterms:created>
  <dcterms:modified xsi:type="dcterms:W3CDTF">2009-09-18T19:32:56Z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TC300003041033</vt:lpwstr>
  </property>
</Properties>
</file>