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C2DE49F-1973-43E6-9FBF-ABCBDBC1D01B}" type="datetimeFigureOut">
              <a:rPr lang="en-US" smtClean="0"/>
              <a:t>9/3/2008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48C770-119E-4D9B-83A1-C1179D7826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Ali Baba and the Forty Thieves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Arabian Nights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Collection of Arabian, Indian, and Persian stories</a:t>
            </a:r>
            <a:endParaRPr lang="en-US" sz="4000" dirty="0"/>
          </a:p>
        </p:txBody>
      </p:sp>
      <p:pic>
        <p:nvPicPr>
          <p:cNvPr id="1026" name="Picture 2" descr="http://www.partydomain.co.uk/d-commerce/media/main/G/G110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971800"/>
            <a:ext cx="2318143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King </a:t>
            </a:r>
            <a:r>
              <a:rPr lang="en-US" sz="4000" dirty="0" err="1" smtClean="0"/>
              <a:t>Schahriah</a:t>
            </a:r>
            <a:endParaRPr lang="en-US" sz="4000" dirty="0" smtClean="0"/>
          </a:p>
          <a:p>
            <a:r>
              <a:rPr lang="en-US" sz="4000" dirty="0" smtClean="0"/>
              <a:t>The bride-Scheherazade</a:t>
            </a:r>
          </a:p>
          <a:p>
            <a:endParaRPr lang="en-US" dirty="0"/>
          </a:p>
        </p:txBody>
      </p:sp>
      <p:pic>
        <p:nvPicPr>
          <p:cNvPr id="66562" name="Picture 2" descr="http://www.magicalaffairs.com/nss-folder/pictures/mnihlhj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276600"/>
            <a:ext cx="5105400" cy="3029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 History of Aladdin”</a:t>
            </a:r>
          </a:p>
          <a:p>
            <a:r>
              <a:rPr lang="en-US" sz="4000" dirty="0" smtClean="0"/>
              <a:t>“The History of Sinbad the Sailor”</a:t>
            </a:r>
            <a:endParaRPr lang="en-US" sz="4000" dirty="0"/>
          </a:p>
        </p:txBody>
      </p:sp>
      <p:pic>
        <p:nvPicPr>
          <p:cNvPr id="64514" name="Picture 2" descr="http://andrewnriches.googlepages.com/Aladdin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581400"/>
            <a:ext cx="3553405" cy="266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7315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755"/>
                <a:gridCol w="2363755"/>
                <a:gridCol w="2587690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Similarities to our culture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Characteristics</a:t>
                      </a:r>
                      <a:r>
                        <a:rPr lang="en-US" sz="3200" baseline="0" dirty="0" smtClean="0"/>
                        <a:t> of Ali Baba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Characteristics</a:t>
                      </a:r>
                      <a:r>
                        <a:rPr lang="en-US" sz="3200" baseline="0" dirty="0" smtClean="0"/>
                        <a:t> of </a:t>
                      </a:r>
                      <a:r>
                        <a:rPr lang="en-US" sz="3200" baseline="0" dirty="0" err="1" smtClean="0"/>
                        <a:t>Cassina</a:t>
                      </a:r>
                      <a:endParaRPr lang="en-US" sz="3200" dirty="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52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Ali Baba and the Forty Thieves</vt:lpstr>
      <vt:lpstr>Arabian Nights</vt:lpstr>
      <vt:lpstr>The Frame Story</vt:lpstr>
      <vt:lpstr>Other Stories</vt:lpstr>
      <vt:lpstr>Chart</vt:lpstr>
    </vt:vector>
  </TitlesOfParts>
  <Company>CEG140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 Baba and the Forty Thieves</dc:title>
  <dc:creator>millerje</dc:creator>
  <cp:lastModifiedBy>millerje</cp:lastModifiedBy>
  <cp:revision>2</cp:revision>
  <dcterms:created xsi:type="dcterms:W3CDTF">2008-09-03T15:55:19Z</dcterms:created>
  <dcterms:modified xsi:type="dcterms:W3CDTF">2008-09-03T16:11:37Z</dcterms:modified>
</cp:coreProperties>
</file>